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9" r:id="rId5"/>
    <p:sldId id="288" r:id="rId6"/>
    <p:sldId id="289" r:id="rId7"/>
    <p:sldId id="287" r:id="rId8"/>
    <p:sldId id="290" r:id="rId9"/>
    <p:sldId id="284" r:id="rId10"/>
    <p:sldId id="283" r:id="rId11"/>
    <p:sldId id="285" r:id="rId12"/>
    <p:sldId id="270" r:id="rId13"/>
    <p:sldId id="280" r:id="rId14"/>
  </p:sldIdLst>
  <p:sldSz cx="9144000" cy="6858000" type="screen4x3"/>
  <p:notesSz cx="6864350" cy="999648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Gill Sans MT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2867" autoAdjust="0"/>
  </p:normalViewPr>
  <p:slideViewPr>
    <p:cSldViewPr snapToObjects="1">
      <p:cViewPr varScale="1">
        <p:scale>
          <a:sx n="90" d="100"/>
          <a:sy n="90" d="100"/>
        </p:scale>
        <p:origin x="10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2040" y="-8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0F2B0-7D3A-4BC4-8B9E-A231A56A266E}" type="doc">
      <dgm:prSet loTypeId="urn:microsoft.com/office/officeart/2005/8/layout/vList4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552F9C55-387E-43CD-A823-6BD69F377906}">
      <dgm:prSet phldrT="[텍스트]" custT="1"/>
      <dgm:spPr/>
      <dgm:t>
        <a:bodyPr/>
        <a:lstStyle/>
        <a:p>
          <a:pPr marL="180975" indent="0" latinLnBrk="1"/>
          <a:r>
            <a:rPr lang="ko-KR" altLang="en-US" sz="1800" b="1" dirty="0"/>
            <a:t>최신 경향의 온라인 </a:t>
          </a:r>
          <a:r>
            <a:rPr lang="ko-KR" altLang="en-US" sz="1800" b="1" dirty="0" err="1"/>
            <a:t>토익</a:t>
          </a:r>
          <a:r>
            <a:rPr lang="ko-KR" altLang="en-US" sz="1800" b="1" dirty="0"/>
            <a:t> 모의고사로 평가</a:t>
          </a:r>
        </a:p>
      </dgm:t>
    </dgm:pt>
    <dgm:pt modelId="{7904920D-5D52-4D62-A197-E8A4DEC2BFE3}" type="sibTrans" cxnId="{F6FD0D86-5D06-45F5-BA17-4E794078BF35}">
      <dgm:prSet/>
      <dgm:spPr/>
      <dgm:t>
        <a:bodyPr/>
        <a:lstStyle/>
        <a:p>
          <a:pPr latinLnBrk="1"/>
          <a:endParaRPr lang="ko-KR" altLang="en-US"/>
        </a:p>
      </dgm:t>
    </dgm:pt>
    <dgm:pt modelId="{ECE97A2A-4D5F-47C3-B9C1-480E56C5EBC6}" type="parTrans" cxnId="{F6FD0D86-5D06-45F5-BA17-4E794078BF35}">
      <dgm:prSet/>
      <dgm:spPr/>
      <dgm:t>
        <a:bodyPr/>
        <a:lstStyle/>
        <a:p>
          <a:pPr latinLnBrk="1"/>
          <a:endParaRPr lang="ko-KR" altLang="en-US"/>
        </a:p>
      </dgm:t>
    </dgm:pt>
    <dgm:pt modelId="{E0AF7FA7-3BB0-4357-94FA-57397F36D744}">
      <dgm:prSet phldrT="[텍스트]" custT="1"/>
      <dgm:spPr/>
      <dgm:t>
        <a:bodyPr/>
        <a:lstStyle/>
        <a:p>
          <a:pPr marL="180975" indent="0" latinLnBrk="1"/>
          <a:r>
            <a:rPr lang="en-US" altLang="ko-KR" sz="1800" b="1" u="sng" dirty="0"/>
            <a:t>[</a:t>
          </a:r>
          <a:r>
            <a:rPr lang="ko-KR" altLang="en-US" sz="1800" b="1" u="sng" dirty="0"/>
            <a:t>동영상 강의</a:t>
          </a:r>
          <a:r>
            <a:rPr lang="en-US" altLang="ko-KR" sz="1800" b="1" u="sng" dirty="0"/>
            <a:t>]+[</a:t>
          </a:r>
          <a:r>
            <a:rPr lang="ko-KR" altLang="en-US" sz="1800" b="1" u="sng" dirty="0"/>
            <a:t>모의고사</a:t>
          </a:r>
          <a:r>
            <a:rPr lang="en-US" altLang="ko-KR" sz="1800" b="1" u="sng" dirty="0"/>
            <a:t>]</a:t>
          </a:r>
        </a:p>
      </dgm:t>
    </dgm:pt>
    <dgm:pt modelId="{A7FFC981-17DF-47DB-87EB-33A5FE68B58A}" type="parTrans" cxnId="{662BC101-43E8-4ECD-A2AD-55D99651B394}">
      <dgm:prSet/>
      <dgm:spPr/>
      <dgm:t>
        <a:bodyPr/>
        <a:lstStyle/>
        <a:p>
          <a:pPr latinLnBrk="1"/>
          <a:endParaRPr lang="ko-KR" altLang="en-US"/>
        </a:p>
      </dgm:t>
    </dgm:pt>
    <dgm:pt modelId="{A356FE88-7659-4B27-B4C9-E5CD572159AA}" type="sibTrans" cxnId="{662BC101-43E8-4ECD-A2AD-55D99651B394}">
      <dgm:prSet/>
      <dgm:spPr/>
      <dgm:t>
        <a:bodyPr/>
        <a:lstStyle/>
        <a:p>
          <a:pPr latinLnBrk="1"/>
          <a:endParaRPr lang="ko-KR" altLang="en-US"/>
        </a:p>
      </dgm:t>
    </dgm:pt>
    <dgm:pt modelId="{B4E0F9FB-190A-44D2-9FE3-B312FA6B8C74}">
      <dgm:prSet phldrT="[텍스트]" custT="1"/>
      <dgm:spPr/>
      <dgm:t>
        <a:bodyPr/>
        <a:lstStyle/>
        <a:p>
          <a:pPr marL="180975" indent="0" latinLnBrk="1"/>
          <a:r>
            <a:rPr lang="ko-KR" altLang="en-US" sz="1800" b="1" u="sng" dirty="0"/>
            <a:t>최고의 강사</a:t>
          </a:r>
        </a:p>
      </dgm:t>
    </dgm:pt>
    <dgm:pt modelId="{23C82EE2-905E-46B7-9475-368DF64F6F43}" type="parTrans" cxnId="{E2988894-6787-4E81-875A-6D916D756B5D}">
      <dgm:prSet/>
      <dgm:spPr/>
      <dgm:t>
        <a:bodyPr/>
        <a:lstStyle/>
        <a:p>
          <a:pPr latinLnBrk="1"/>
          <a:endParaRPr lang="ko-KR" altLang="en-US"/>
        </a:p>
      </dgm:t>
    </dgm:pt>
    <dgm:pt modelId="{E52AE3B5-D60B-4443-9542-595D0AF37167}" type="sibTrans" cxnId="{E2988894-6787-4E81-875A-6D916D756B5D}">
      <dgm:prSet/>
      <dgm:spPr/>
      <dgm:t>
        <a:bodyPr/>
        <a:lstStyle/>
        <a:p>
          <a:pPr latinLnBrk="1"/>
          <a:endParaRPr lang="ko-KR" altLang="en-US"/>
        </a:p>
      </dgm:t>
    </dgm:pt>
    <dgm:pt modelId="{0088CED9-BDD1-4ECA-9671-E4EFDEFD2AD4}">
      <dgm:prSet phldrT="[텍스트]" custT="1"/>
      <dgm:spPr/>
      <dgm:t>
        <a:bodyPr/>
        <a:lstStyle/>
        <a:p>
          <a:pPr marL="180975" indent="0" latinLnBrk="1"/>
          <a:r>
            <a:rPr lang="ko-KR" altLang="en-US" sz="1800" b="1" u="sng" dirty="0"/>
            <a:t>투자 대비 탁월한 효과</a:t>
          </a:r>
        </a:p>
      </dgm:t>
    </dgm:pt>
    <dgm:pt modelId="{785A28E9-B707-4D79-821A-874B0446486F}" type="parTrans" cxnId="{5718F690-19DF-48E2-86C3-27F27CBAFD44}">
      <dgm:prSet/>
      <dgm:spPr/>
      <dgm:t>
        <a:bodyPr/>
        <a:lstStyle/>
        <a:p>
          <a:pPr latinLnBrk="1"/>
          <a:endParaRPr lang="ko-KR" altLang="en-US"/>
        </a:p>
      </dgm:t>
    </dgm:pt>
    <dgm:pt modelId="{1D10EF23-AE43-4FE0-9BF4-310D3462C3C8}" type="sibTrans" cxnId="{5718F690-19DF-48E2-86C3-27F27CBAFD44}">
      <dgm:prSet/>
      <dgm:spPr/>
      <dgm:t>
        <a:bodyPr/>
        <a:lstStyle/>
        <a:p>
          <a:pPr latinLnBrk="1"/>
          <a:endParaRPr lang="ko-KR" altLang="en-US"/>
        </a:p>
      </dgm:t>
    </dgm:pt>
    <dgm:pt modelId="{920C012E-8F4C-43D4-BEE3-9F8ECCDD0BB6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b="0" u="none" dirty="0" err="1"/>
            <a:t>시나공</a:t>
          </a:r>
          <a:r>
            <a:rPr lang="ko-KR" altLang="en-US" sz="1400" b="0" u="none" dirty="0"/>
            <a:t> </a:t>
          </a:r>
          <a:r>
            <a:rPr lang="ko-KR" altLang="en-US" sz="1400" b="0" u="none" dirty="0" err="1"/>
            <a:t>토익</a:t>
          </a:r>
          <a:r>
            <a:rPr lang="ko-KR" altLang="en-US" sz="1400" b="0" u="none" dirty="0"/>
            <a:t> 시리즈</a:t>
          </a:r>
          <a:r>
            <a:rPr lang="en-US" altLang="ko-KR" sz="1400" b="0" u="none" dirty="0"/>
            <a:t>(</a:t>
          </a:r>
          <a:r>
            <a:rPr lang="ko-KR" altLang="en-US" sz="1400" b="0" u="none" dirty="0" err="1"/>
            <a:t>길벗이지톡</a:t>
          </a:r>
          <a:r>
            <a:rPr lang="en-US" altLang="ko-KR" sz="1400" b="0" u="none" dirty="0"/>
            <a:t>)</a:t>
          </a:r>
          <a:r>
            <a:rPr lang="ko-KR" altLang="en-US" sz="1400" b="0" u="none" dirty="0"/>
            <a:t>가 보장하는 신뢰도</a:t>
          </a:r>
        </a:p>
      </dgm:t>
    </dgm:pt>
    <dgm:pt modelId="{459F8DB1-A03A-4EC6-BFE1-B1584BC2BE01}" type="parTrans" cxnId="{109CF486-8900-41CD-B65C-D2BA97FBF0D1}">
      <dgm:prSet/>
      <dgm:spPr/>
      <dgm:t>
        <a:bodyPr/>
        <a:lstStyle/>
        <a:p>
          <a:pPr latinLnBrk="1"/>
          <a:endParaRPr lang="ko-KR" altLang="en-US"/>
        </a:p>
      </dgm:t>
    </dgm:pt>
    <dgm:pt modelId="{235B802A-9745-4DAF-87F1-E6B284B6D465}" type="sibTrans" cxnId="{109CF486-8900-41CD-B65C-D2BA97FBF0D1}">
      <dgm:prSet/>
      <dgm:spPr/>
      <dgm:t>
        <a:bodyPr/>
        <a:lstStyle/>
        <a:p>
          <a:pPr latinLnBrk="1"/>
          <a:endParaRPr lang="ko-KR" altLang="en-US"/>
        </a:p>
      </dgm:t>
    </dgm:pt>
    <dgm:pt modelId="{52630E73-5871-4C2A-BC86-CED59B46F005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b="0" u="none" dirty="0"/>
            <a:t>대한민국 최고의 강사로 구성된 인터넷 강의</a:t>
          </a:r>
        </a:p>
      </dgm:t>
    </dgm:pt>
    <dgm:pt modelId="{A49B755F-E497-4AE7-9ADD-F2B2C3E3E8D3}" type="parTrans" cxnId="{95C32306-880F-4F79-9F1C-162F4C5616DD}">
      <dgm:prSet/>
      <dgm:spPr/>
      <dgm:t>
        <a:bodyPr/>
        <a:lstStyle/>
        <a:p>
          <a:pPr latinLnBrk="1"/>
          <a:endParaRPr lang="ko-KR" altLang="en-US"/>
        </a:p>
      </dgm:t>
    </dgm:pt>
    <dgm:pt modelId="{8EE08465-350E-4E99-A616-D473E61DA381}" type="sibTrans" cxnId="{95C32306-880F-4F79-9F1C-162F4C5616DD}">
      <dgm:prSet/>
      <dgm:spPr/>
      <dgm:t>
        <a:bodyPr/>
        <a:lstStyle/>
        <a:p>
          <a:pPr latinLnBrk="1"/>
          <a:endParaRPr lang="ko-KR" altLang="en-US"/>
        </a:p>
      </dgm:t>
    </dgm:pt>
    <dgm:pt modelId="{954EA846-358A-4CBA-8C3E-B76FB2A1AF81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dirty="0"/>
            <a:t>최신 경향의 방대한 </a:t>
          </a:r>
          <a:r>
            <a:rPr lang="ko-KR" altLang="en-US" sz="1400" dirty="0" err="1"/>
            <a:t>토익</a:t>
          </a:r>
          <a:r>
            <a:rPr lang="ko-KR" altLang="en-US" sz="1400" dirty="0"/>
            <a:t> 문제 은행</a:t>
          </a:r>
          <a:endParaRPr lang="en-US" altLang="ko-KR" sz="1400" dirty="0"/>
        </a:p>
        <a:p>
          <a:pPr marL="114300" indent="0" latinLnBrk="1"/>
          <a:endParaRPr lang="ko-KR" altLang="en-US" sz="1200" dirty="0"/>
        </a:p>
      </dgm:t>
    </dgm:pt>
    <dgm:pt modelId="{1E24BDB0-A58C-4529-A1A8-B2B846145EC8}" type="parTrans" cxnId="{2C691476-39E6-4888-94BA-22724B676CBA}">
      <dgm:prSet/>
      <dgm:spPr/>
      <dgm:t>
        <a:bodyPr/>
        <a:lstStyle/>
        <a:p>
          <a:pPr latinLnBrk="1"/>
          <a:endParaRPr lang="ko-KR" altLang="en-US"/>
        </a:p>
      </dgm:t>
    </dgm:pt>
    <dgm:pt modelId="{DB411F71-6D17-4931-B666-2D9829B3898A}" type="sibTrans" cxnId="{2C691476-39E6-4888-94BA-22724B676CBA}">
      <dgm:prSet/>
      <dgm:spPr/>
      <dgm:t>
        <a:bodyPr/>
        <a:lstStyle/>
        <a:p>
          <a:pPr latinLnBrk="1"/>
          <a:endParaRPr lang="ko-KR" altLang="en-US"/>
        </a:p>
      </dgm:t>
    </dgm:pt>
    <dgm:pt modelId="{B54F1B9C-DE91-4109-9B1F-0A1D72BF2F24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b="0" u="none" dirty="0"/>
            <a:t>수강생의 학습 </a:t>
          </a:r>
          <a:r>
            <a:rPr lang="ko-KR" altLang="en-US" sz="1400" b="0" u="none" dirty="0" err="1"/>
            <a:t>진도율</a:t>
          </a:r>
          <a:r>
            <a:rPr lang="en-US" altLang="ko-KR" sz="1400" b="0" u="none" dirty="0"/>
            <a:t>, </a:t>
          </a:r>
          <a:r>
            <a:rPr lang="ko-KR" altLang="en-US" sz="1400" b="0" u="none" dirty="0"/>
            <a:t>성적 통계 등으로 투자 대 효과 분석이 용이</a:t>
          </a:r>
        </a:p>
      </dgm:t>
    </dgm:pt>
    <dgm:pt modelId="{64BE10BE-2045-43D3-9B39-41267FDC3015}" type="parTrans" cxnId="{A5911CD0-701C-4477-8F1E-F9831E583B2B}">
      <dgm:prSet/>
      <dgm:spPr/>
      <dgm:t>
        <a:bodyPr/>
        <a:lstStyle/>
        <a:p>
          <a:pPr latinLnBrk="1"/>
          <a:endParaRPr lang="ko-KR" altLang="en-US"/>
        </a:p>
      </dgm:t>
    </dgm:pt>
    <dgm:pt modelId="{6097DA17-F515-46F7-A94E-795FBD84BE13}" type="sibTrans" cxnId="{A5911CD0-701C-4477-8F1E-F9831E583B2B}">
      <dgm:prSet/>
      <dgm:spPr/>
      <dgm:t>
        <a:bodyPr/>
        <a:lstStyle/>
        <a:p>
          <a:pPr latinLnBrk="1"/>
          <a:endParaRPr lang="ko-KR" altLang="en-US"/>
        </a:p>
      </dgm:t>
    </dgm:pt>
    <dgm:pt modelId="{282A5C98-FCB0-4A8F-B0D6-5042D9EABF2D}">
      <dgm:prSet phldrT="[텍스트]" custT="1"/>
      <dgm:spPr/>
      <dgm:t>
        <a:bodyPr/>
        <a:lstStyle/>
        <a:p>
          <a:pPr marL="542925" indent="-180975" latinLnBrk="1"/>
          <a:endParaRPr lang="ko-KR" altLang="en-US" sz="1400" b="0" u="none" dirty="0"/>
        </a:p>
      </dgm:t>
    </dgm:pt>
    <dgm:pt modelId="{49CA412A-2B0D-424C-82E3-2D18DB6399C2}" type="parTrans" cxnId="{93393128-2020-4EAB-8CE7-FCCB0F721385}">
      <dgm:prSet/>
      <dgm:spPr/>
      <dgm:t>
        <a:bodyPr/>
        <a:lstStyle/>
        <a:p>
          <a:pPr latinLnBrk="1"/>
          <a:endParaRPr lang="ko-KR" altLang="en-US"/>
        </a:p>
      </dgm:t>
    </dgm:pt>
    <dgm:pt modelId="{37E5D257-FD97-4030-ABA2-3DB111884C37}" type="sibTrans" cxnId="{93393128-2020-4EAB-8CE7-FCCB0F721385}">
      <dgm:prSet/>
      <dgm:spPr/>
      <dgm:t>
        <a:bodyPr/>
        <a:lstStyle/>
        <a:p>
          <a:pPr latinLnBrk="1"/>
          <a:endParaRPr lang="ko-KR" altLang="en-US"/>
        </a:p>
      </dgm:t>
    </dgm:pt>
    <dgm:pt modelId="{45F25284-58D3-4C07-8760-DD711B432989}">
      <dgm:prSet phldrT="[텍스트]" custT="1"/>
      <dgm:spPr/>
      <dgm:t>
        <a:bodyPr/>
        <a:lstStyle/>
        <a:p>
          <a:pPr marL="542925" indent="-180975" latinLnBrk="1"/>
          <a:r>
            <a:rPr lang="en-US" altLang="ko-KR" sz="1400" dirty="0"/>
            <a:t>cbtKorea.com </a:t>
          </a:r>
          <a:r>
            <a:rPr lang="ko-KR" altLang="en-US" sz="1400" dirty="0"/>
            <a:t>온라인 </a:t>
          </a:r>
          <a:r>
            <a:rPr lang="ko-KR" altLang="en-US" sz="1400" dirty="0" err="1"/>
            <a:t>토익</a:t>
          </a:r>
          <a:r>
            <a:rPr lang="ko-KR" altLang="en-US" sz="1400" dirty="0"/>
            <a:t> 모의고사 시스템 </a:t>
          </a:r>
          <a:r>
            <a:rPr lang="en-US" altLang="ko-KR" sz="1400" dirty="0"/>
            <a:t>(</a:t>
          </a:r>
          <a:r>
            <a:rPr lang="ko-KR" altLang="en-US" sz="1400" dirty="0" err="1"/>
            <a:t>학습형</a:t>
          </a:r>
          <a:r>
            <a:rPr lang="ko-KR" altLang="en-US" sz="1400" dirty="0"/>
            <a:t> 모의고사 무료 제공</a:t>
          </a:r>
          <a:r>
            <a:rPr lang="en-US" altLang="ko-KR" sz="1400" dirty="0"/>
            <a:t>)</a:t>
          </a:r>
          <a:endParaRPr lang="ko-KR" altLang="en-US" sz="1400" dirty="0"/>
        </a:p>
      </dgm:t>
    </dgm:pt>
    <dgm:pt modelId="{C28B3A61-28F0-4789-9A89-98BC68E88D5C}" type="sibTrans" cxnId="{C685289B-7D04-4341-B6EA-7F746E813C3A}">
      <dgm:prSet/>
      <dgm:spPr/>
      <dgm:t>
        <a:bodyPr/>
        <a:lstStyle/>
        <a:p>
          <a:pPr latinLnBrk="1"/>
          <a:endParaRPr lang="ko-KR" altLang="en-US"/>
        </a:p>
      </dgm:t>
    </dgm:pt>
    <dgm:pt modelId="{8A02881C-8519-45DD-92CB-0D29AC365120}" type="parTrans" cxnId="{C685289B-7D04-4341-B6EA-7F746E813C3A}">
      <dgm:prSet/>
      <dgm:spPr/>
      <dgm:t>
        <a:bodyPr/>
        <a:lstStyle/>
        <a:p>
          <a:pPr latinLnBrk="1"/>
          <a:endParaRPr lang="ko-KR" altLang="en-US"/>
        </a:p>
      </dgm:t>
    </dgm:pt>
    <dgm:pt modelId="{B67BD281-0FFD-4E62-AAE7-F9B72101851C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b="0" u="none" dirty="0"/>
            <a:t>수강생의 실력 향상을 위한 최상의 시스템</a:t>
          </a:r>
        </a:p>
      </dgm:t>
    </dgm:pt>
    <dgm:pt modelId="{FE883BDC-607B-4291-86E3-CA7ABF1947CA}" type="parTrans" cxnId="{EFEBFEDF-250A-46DD-A629-9FC512E81BA8}">
      <dgm:prSet/>
      <dgm:spPr/>
      <dgm:t>
        <a:bodyPr/>
        <a:lstStyle/>
        <a:p>
          <a:pPr latinLnBrk="1"/>
          <a:endParaRPr lang="ko-KR" altLang="en-US"/>
        </a:p>
      </dgm:t>
    </dgm:pt>
    <dgm:pt modelId="{A8ADD8DD-3DCB-44BA-A37B-4EE6AB915710}" type="sibTrans" cxnId="{EFEBFEDF-250A-46DD-A629-9FC512E81BA8}">
      <dgm:prSet/>
      <dgm:spPr/>
      <dgm:t>
        <a:bodyPr/>
        <a:lstStyle/>
        <a:p>
          <a:pPr latinLnBrk="1"/>
          <a:endParaRPr lang="ko-KR" altLang="en-US"/>
        </a:p>
      </dgm:t>
    </dgm:pt>
    <dgm:pt modelId="{2F619814-B893-44AF-AA65-5179BF23363C}">
      <dgm:prSet phldrT="[텍스트]" custT="1"/>
      <dgm:spPr/>
      <dgm:t>
        <a:bodyPr/>
        <a:lstStyle/>
        <a:p>
          <a:pPr marL="542925" indent="-180975" latinLnBrk="1"/>
          <a:r>
            <a:rPr lang="ko-KR" altLang="en-US" sz="1400" b="0" u="none" dirty="0"/>
            <a:t>저자 </a:t>
          </a:r>
          <a:r>
            <a:rPr lang="ko-KR" altLang="en-US" sz="1400" b="0" u="none" dirty="0" err="1"/>
            <a:t>직강의</a:t>
          </a:r>
          <a:r>
            <a:rPr lang="ko-KR" altLang="en-US" sz="1400" b="0" u="none" dirty="0"/>
            <a:t> 최고의 동영상 강좌와 최신 </a:t>
          </a:r>
          <a:r>
            <a:rPr lang="en-US" altLang="ko-KR" sz="1400" b="0" u="none" dirty="0" err="1"/>
            <a:t>iBT</a:t>
          </a:r>
          <a:r>
            <a:rPr lang="en-US" altLang="ko-KR" sz="1400" b="0" u="none" dirty="0"/>
            <a:t> </a:t>
          </a:r>
          <a:r>
            <a:rPr lang="ko-KR" altLang="en-US" sz="1400" b="0" u="none" dirty="0"/>
            <a:t>기반 모의고사의 결합으로 확실한 성적향상 보장</a:t>
          </a:r>
          <a:endParaRPr lang="en-US" altLang="ko-KR" sz="1400" b="1" u="sng" dirty="0"/>
        </a:p>
      </dgm:t>
    </dgm:pt>
    <dgm:pt modelId="{436EBFD0-4DBC-4E9E-8E41-5F0C32F3ED59}" type="sibTrans" cxnId="{83A400CF-8874-424A-BB96-B64C7BA73BAC}">
      <dgm:prSet/>
      <dgm:spPr/>
      <dgm:t>
        <a:bodyPr/>
        <a:lstStyle/>
        <a:p>
          <a:pPr latinLnBrk="1"/>
          <a:endParaRPr lang="ko-KR" altLang="en-US"/>
        </a:p>
      </dgm:t>
    </dgm:pt>
    <dgm:pt modelId="{C9BF3DEB-299B-4392-AC21-D34559785E5A}" type="parTrans" cxnId="{83A400CF-8874-424A-BB96-B64C7BA73BAC}">
      <dgm:prSet/>
      <dgm:spPr/>
      <dgm:t>
        <a:bodyPr/>
        <a:lstStyle/>
        <a:p>
          <a:pPr latinLnBrk="1"/>
          <a:endParaRPr lang="ko-KR" altLang="en-US"/>
        </a:p>
      </dgm:t>
    </dgm:pt>
    <dgm:pt modelId="{D99D7360-2C4F-4555-9E1D-0F3B02F04196}" type="pres">
      <dgm:prSet presAssocID="{3CF0F2B0-7D3A-4BC4-8B9E-A231A56A266E}" presName="linear" presStyleCnt="0">
        <dgm:presLayoutVars>
          <dgm:dir/>
          <dgm:resizeHandles val="exact"/>
        </dgm:presLayoutVars>
      </dgm:prSet>
      <dgm:spPr/>
    </dgm:pt>
    <dgm:pt modelId="{F7712FC2-BF14-4760-A52F-F3B19A62EB96}" type="pres">
      <dgm:prSet presAssocID="{E0AF7FA7-3BB0-4357-94FA-57397F36D744}" presName="comp" presStyleCnt="0"/>
      <dgm:spPr/>
    </dgm:pt>
    <dgm:pt modelId="{AF9FAAE2-AF4D-4F6E-9FBB-AC45E4E85363}" type="pres">
      <dgm:prSet presAssocID="{E0AF7FA7-3BB0-4357-94FA-57397F36D744}" presName="box" presStyleLbl="node1" presStyleIdx="0" presStyleCnt="4"/>
      <dgm:spPr/>
    </dgm:pt>
    <dgm:pt modelId="{56018957-52FE-4B62-89E1-AF6A898C70F9}" type="pres">
      <dgm:prSet presAssocID="{E0AF7FA7-3BB0-4357-94FA-57397F36D744}" presName="img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35DB000-11B2-47C2-A0FF-EE8B77273114}" type="pres">
      <dgm:prSet presAssocID="{E0AF7FA7-3BB0-4357-94FA-57397F36D744}" presName="text" presStyleLbl="node1" presStyleIdx="0" presStyleCnt="4">
        <dgm:presLayoutVars>
          <dgm:bulletEnabled val="1"/>
        </dgm:presLayoutVars>
      </dgm:prSet>
      <dgm:spPr/>
    </dgm:pt>
    <dgm:pt modelId="{A59AFC5F-92B2-4962-9674-8971C72E1008}" type="pres">
      <dgm:prSet presAssocID="{A356FE88-7659-4B27-B4C9-E5CD572159AA}" presName="spacer" presStyleCnt="0"/>
      <dgm:spPr/>
    </dgm:pt>
    <dgm:pt modelId="{CB8EFEB7-F9CD-4362-9A50-D59B9048A3EF}" type="pres">
      <dgm:prSet presAssocID="{B4E0F9FB-190A-44D2-9FE3-B312FA6B8C74}" presName="comp" presStyleCnt="0"/>
      <dgm:spPr/>
    </dgm:pt>
    <dgm:pt modelId="{944F9DE5-BB0B-4CBD-81EF-A8138C0125E8}" type="pres">
      <dgm:prSet presAssocID="{B4E0F9FB-190A-44D2-9FE3-B312FA6B8C74}" presName="box" presStyleLbl="node1" presStyleIdx="1" presStyleCnt="4"/>
      <dgm:spPr/>
    </dgm:pt>
    <dgm:pt modelId="{E518D1D3-6080-41BD-8645-64EC7A857847}" type="pres">
      <dgm:prSet presAssocID="{B4E0F9FB-190A-44D2-9FE3-B312FA6B8C74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B7C1CC9-8C69-461E-AE23-29E9C49EC2C0}" type="pres">
      <dgm:prSet presAssocID="{B4E0F9FB-190A-44D2-9FE3-B312FA6B8C74}" presName="text" presStyleLbl="node1" presStyleIdx="1" presStyleCnt="4">
        <dgm:presLayoutVars>
          <dgm:bulletEnabled val="1"/>
        </dgm:presLayoutVars>
      </dgm:prSet>
      <dgm:spPr/>
    </dgm:pt>
    <dgm:pt modelId="{FD79D905-85A3-4040-99AA-64BDB6F854E4}" type="pres">
      <dgm:prSet presAssocID="{E52AE3B5-D60B-4443-9542-595D0AF37167}" presName="spacer" presStyleCnt="0"/>
      <dgm:spPr/>
    </dgm:pt>
    <dgm:pt modelId="{900725A6-0C93-4336-B2F9-9FF1002C8ABA}" type="pres">
      <dgm:prSet presAssocID="{552F9C55-387E-43CD-A823-6BD69F377906}" presName="comp" presStyleCnt="0"/>
      <dgm:spPr/>
    </dgm:pt>
    <dgm:pt modelId="{BB608DAA-3195-499E-ABBF-ABBEE046DCC5}" type="pres">
      <dgm:prSet presAssocID="{552F9C55-387E-43CD-A823-6BD69F377906}" presName="box" presStyleLbl="node1" presStyleIdx="2" presStyleCnt="4"/>
      <dgm:spPr/>
    </dgm:pt>
    <dgm:pt modelId="{6D750A6F-B76A-42F5-8938-5590546F675E}" type="pres">
      <dgm:prSet presAssocID="{552F9C55-387E-43CD-A823-6BD69F377906}" presName="img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051FE8C-7040-4891-A95E-A42EC8EF266A}" type="pres">
      <dgm:prSet presAssocID="{552F9C55-387E-43CD-A823-6BD69F377906}" presName="text" presStyleLbl="node1" presStyleIdx="2" presStyleCnt="4">
        <dgm:presLayoutVars>
          <dgm:bulletEnabled val="1"/>
        </dgm:presLayoutVars>
      </dgm:prSet>
      <dgm:spPr/>
    </dgm:pt>
    <dgm:pt modelId="{62D26098-6FAA-470A-ACBA-53EDCBD8AA69}" type="pres">
      <dgm:prSet presAssocID="{7904920D-5D52-4D62-A197-E8A4DEC2BFE3}" presName="spacer" presStyleCnt="0"/>
      <dgm:spPr/>
    </dgm:pt>
    <dgm:pt modelId="{D0A37BF0-A4D1-4A65-B819-4E04FE083740}" type="pres">
      <dgm:prSet presAssocID="{0088CED9-BDD1-4ECA-9671-E4EFDEFD2AD4}" presName="comp" presStyleCnt="0"/>
      <dgm:spPr/>
    </dgm:pt>
    <dgm:pt modelId="{04068D00-0D84-4AAF-BFCC-C89DAD321AAE}" type="pres">
      <dgm:prSet presAssocID="{0088CED9-BDD1-4ECA-9671-E4EFDEFD2AD4}" presName="box" presStyleLbl="node1" presStyleIdx="3" presStyleCnt="4"/>
      <dgm:spPr/>
    </dgm:pt>
    <dgm:pt modelId="{8326D406-770A-4B31-A13A-AFA70C1AB4E2}" type="pres">
      <dgm:prSet presAssocID="{0088CED9-BDD1-4ECA-9671-E4EFDEFD2AD4}" presName="img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06FF3B2-2F63-461A-B1DE-E8D7CE0A0C54}" type="pres">
      <dgm:prSet presAssocID="{0088CED9-BDD1-4ECA-9671-E4EFDEFD2AD4}" presName="text" presStyleLbl="node1" presStyleIdx="3" presStyleCnt="4">
        <dgm:presLayoutVars>
          <dgm:bulletEnabled val="1"/>
        </dgm:presLayoutVars>
      </dgm:prSet>
      <dgm:spPr/>
    </dgm:pt>
  </dgm:ptLst>
  <dgm:cxnLst>
    <dgm:cxn modelId="{662BC101-43E8-4ECD-A2AD-55D99651B394}" srcId="{3CF0F2B0-7D3A-4BC4-8B9E-A231A56A266E}" destId="{E0AF7FA7-3BB0-4357-94FA-57397F36D744}" srcOrd="0" destOrd="0" parTransId="{A7FFC981-17DF-47DB-87EB-33A5FE68B58A}" sibTransId="{A356FE88-7659-4B27-B4C9-E5CD572159AA}"/>
    <dgm:cxn modelId="{9F68B003-6A28-43F4-8511-7CCD5E9F6121}" type="presOf" srcId="{E0AF7FA7-3BB0-4357-94FA-57397F36D744}" destId="{AF9FAAE2-AF4D-4F6E-9FBB-AC45E4E85363}" srcOrd="0" destOrd="0" presId="urn:microsoft.com/office/officeart/2005/8/layout/vList4#1"/>
    <dgm:cxn modelId="{95C32306-880F-4F79-9F1C-162F4C5616DD}" srcId="{B4E0F9FB-190A-44D2-9FE3-B312FA6B8C74}" destId="{52630E73-5871-4C2A-BC86-CED59B46F005}" srcOrd="1" destOrd="0" parTransId="{A49B755F-E497-4AE7-9ADD-F2B2C3E3E8D3}" sibTransId="{8EE08465-350E-4E99-A616-D473E61DA381}"/>
    <dgm:cxn modelId="{B5DDED19-C44E-47DD-B097-A11807653E2D}" type="presOf" srcId="{282A5C98-FCB0-4A8F-B0D6-5042D9EABF2D}" destId="{04068D00-0D84-4AAF-BFCC-C89DAD321AAE}" srcOrd="0" destOrd="3" presId="urn:microsoft.com/office/officeart/2005/8/layout/vList4#1"/>
    <dgm:cxn modelId="{93393128-2020-4EAB-8CE7-FCCB0F721385}" srcId="{0088CED9-BDD1-4ECA-9671-E4EFDEFD2AD4}" destId="{282A5C98-FCB0-4A8F-B0D6-5042D9EABF2D}" srcOrd="2" destOrd="0" parTransId="{49CA412A-2B0D-424C-82E3-2D18DB6399C2}" sibTransId="{37E5D257-FD97-4030-ABA2-3DB111884C37}"/>
    <dgm:cxn modelId="{D757AF2D-CFB0-4292-A954-181EF5B9C766}" type="presOf" srcId="{45F25284-58D3-4C07-8760-DD711B432989}" destId="{BB608DAA-3195-499E-ABBF-ABBEE046DCC5}" srcOrd="0" destOrd="1" presId="urn:microsoft.com/office/officeart/2005/8/layout/vList4#1"/>
    <dgm:cxn modelId="{A610B734-9CCE-4650-B64F-888BDF29FDEC}" type="presOf" srcId="{B67BD281-0FFD-4E62-AAE7-F9B72101851C}" destId="{04068D00-0D84-4AAF-BFCC-C89DAD321AAE}" srcOrd="0" destOrd="2" presId="urn:microsoft.com/office/officeart/2005/8/layout/vList4#1"/>
    <dgm:cxn modelId="{6D607637-3085-4106-98C1-D45762C6C797}" type="presOf" srcId="{2F619814-B893-44AF-AA65-5179BF23363C}" destId="{E35DB000-11B2-47C2-A0FF-EE8B77273114}" srcOrd="1" destOrd="1" presId="urn:microsoft.com/office/officeart/2005/8/layout/vList4#1"/>
    <dgm:cxn modelId="{7694B33F-1733-425A-B3F3-9155FC58DBCD}" type="presOf" srcId="{920C012E-8F4C-43D4-BEE3-9F8ECCDD0BB6}" destId="{944F9DE5-BB0B-4CBD-81EF-A8138C0125E8}" srcOrd="0" destOrd="1" presId="urn:microsoft.com/office/officeart/2005/8/layout/vList4#1"/>
    <dgm:cxn modelId="{C926C45D-2A06-4D81-84E9-0D535A01C32B}" type="presOf" srcId="{552F9C55-387E-43CD-A823-6BD69F377906}" destId="{5051FE8C-7040-4891-A95E-A42EC8EF266A}" srcOrd="1" destOrd="0" presId="urn:microsoft.com/office/officeart/2005/8/layout/vList4#1"/>
    <dgm:cxn modelId="{C095A046-E870-4487-A613-8E6E790ED9C2}" type="presOf" srcId="{282A5C98-FCB0-4A8F-B0D6-5042D9EABF2D}" destId="{F06FF3B2-2F63-461A-B1DE-E8D7CE0A0C54}" srcOrd="1" destOrd="3" presId="urn:microsoft.com/office/officeart/2005/8/layout/vList4#1"/>
    <dgm:cxn modelId="{C774E568-4781-4F83-AE4E-18DE3F7D2E69}" type="presOf" srcId="{954EA846-358A-4CBA-8C3E-B76FB2A1AF81}" destId="{BB608DAA-3195-499E-ABBF-ABBEE046DCC5}" srcOrd="0" destOrd="2" presId="urn:microsoft.com/office/officeart/2005/8/layout/vList4#1"/>
    <dgm:cxn modelId="{C5A07A4A-8484-40C5-9A16-DC66EC39EDD4}" type="presOf" srcId="{3CF0F2B0-7D3A-4BC4-8B9E-A231A56A266E}" destId="{D99D7360-2C4F-4555-9E1D-0F3B02F04196}" srcOrd="0" destOrd="0" presId="urn:microsoft.com/office/officeart/2005/8/layout/vList4#1"/>
    <dgm:cxn modelId="{2C691476-39E6-4888-94BA-22724B676CBA}" srcId="{552F9C55-387E-43CD-A823-6BD69F377906}" destId="{954EA846-358A-4CBA-8C3E-B76FB2A1AF81}" srcOrd="1" destOrd="0" parTransId="{1E24BDB0-A58C-4529-A1A8-B2B846145EC8}" sibTransId="{DB411F71-6D17-4931-B666-2D9829B3898A}"/>
    <dgm:cxn modelId="{5D01AC5A-F4DA-404B-BC34-D006CEF692DE}" type="presOf" srcId="{920C012E-8F4C-43D4-BEE3-9F8ECCDD0BB6}" destId="{5B7C1CC9-8C69-461E-AE23-29E9C49EC2C0}" srcOrd="1" destOrd="1" presId="urn:microsoft.com/office/officeart/2005/8/layout/vList4#1"/>
    <dgm:cxn modelId="{D42DC17E-C987-461B-A510-CFBEBC26E2D5}" type="presOf" srcId="{2F619814-B893-44AF-AA65-5179BF23363C}" destId="{AF9FAAE2-AF4D-4F6E-9FBB-AC45E4E85363}" srcOrd="0" destOrd="1" presId="urn:microsoft.com/office/officeart/2005/8/layout/vList4#1"/>
    <dgm:cxn modelId="{C184BB7F-C3D6-47CF-9DC2-4E963DA17A77}" type="presOf" srcId="{954EA846-358A-4CBA-8C3E-B76FB2A1AF81}" destId="{5051FE8C-7040-4891-A95E-A42EC8EF266A}" srcOrd="1" destOrd="2" presId="urn:microsoft.com/office/officeart/2005/8/layout/vList4#1"/>
    <dgm:cxn modelId="{F6FD0D86-5D06-45F5-BA17-4E794078BF35}" srcId="{3CF0F2B0-7D3A-4BC4-8B9E-A231A56A266E}" destId="{552F9C55-387E-43CD-A823-6BD69F377906}" srcOrd="2" destOrd="0" parTransId="{ECE97A2A-4D5F-47C3-B9C1-480E56C5EBC6}" sibTransId="{7904920D-5D52-4D62-A197-E8A4DEC2BFE3}"/>
    <dgm:cxn modelId="{109CF486-8900-41CD-B65C-D2BA97FBF0D1}" srcId="{B4E0F9FB-190A-44D2-9FE3-B312FA6B8C74}" destId="{920C012E-8F4C-43D4-BEE3-9F8ECCDD0BB6}" srcOrd="0" destOrd="0" parTransId="{459F8DB1-A03A-4EC6-BFE1-B1584BC2BE01}" sibTransId="{235B802A-9745-4DAF-87F1-E6B284B6D465}"/>
    <dgm:cxn modelId="{E34BBB89-EDE2-4FE2-B535-77B18C97B35A}" type="presOf" srcId="{B54F1B9C-DE91-4109-9B1F-0A1D72BF2F24}" destId="{04068D00-0D84-4AAF-BFCC-C89DAD321AAE}" srcOrd="0" destOrd="1" presId="urn:microsoft.com/office/officeart/2005/8/layout/vList4#1"/>
    <dgm:cxn modelId="{DC7FF88A-7688-4534-844B-03D059B901A9}" type="presOf" srcId="{552F9C55-387E-43CD-A823-6BD69F377906}" destId="{BB608DAA-3195-499E-ABBF-ABBEE046DCC5}" srcOrd="0" destOrd="0" presId="urn:microsoft.com/office/officeart/2005/8/layout/vList4#1"/>
    <dgm:cxn modelId="{F249B08D-D222-42AC-88ED-CE33E0E55122}" type="presOf" srcId="{0088CED9-BDD1-4ECA-9671-E4EFDEFD2AD4}" destId="{F06FF3B2-2F63-461A-B1DE-E8D7CE0A0C54}" srcOrd="1" destOrd="0" presId="urn:microsoft.com/office/officeart/2005/8/layout/vList4#1"/>
    <dgm:cxn modelId="{879E758E-16EB-4D3C-93DA-6EDA49060B15}" type="presOf" srcId="{B4E0F9FB-190A-44D2-9FE3-B312FA6B8C74}" destId="{5B7C1CC9-8C69-461E-AE23-29E9C49EC2C0}" srcOrd="1" destOrd="0" presId="urn:microsoft.com/office/officeart/2005/8/layout/vList4#1"/>
    <dgm:cxn modelId="{5718F690-19DF-48E2-86C3-27F27CBAFD44}" srcId="{3CF0F2B0-7D3A-4BC4-8B9E-A231A56A266E}" destId="{0088CED9-BDD1-4ECA-9671-E4EFDEFD2AD4}" srcOrd="3" destOrd="0" parTransId="{785A28E9-B707-4D79-821A-874B0446486F}" sibTransId="{1D10EF23-AE43-4FE0-9BF4-310D3462C3C8}"/>
    <dgm:cxn modelId="{671A0194-23F1-4A76-B766-ABAE7D436F76}" type="presOf" srcId="{B67BD281-0FFD-4E62-AAE7-F9B72101851C}" destId="{F06FF3B2-2F63-461A-B1DE-E8D7CE0A0C54}" srcOrd="1" destOrd="2" presId="urn:microsoft.com/office/officeart/2005/8/layout/vList4#1"/>
    <dgm:cxn modelId="{E2988894-6787-4E81-875A-6D916D756B5D}" srcId="{3CF0F2B0-7D3A-4BC4-8B9E-A231A56A266E}" destId="{B4E0F9FB-190A-44D2-9FE3-B312FA6B8C74}" srcOrd="1" destOrd="0" parTransId="{23C82EE2-905E-46B7-9475-368DF64F6F43}" sibTransId="{E52AE3B5-D60B-4443-9542-595D0AF37167}"/>
    <dgm:cxn modelId="{C685289B-7D04-4341-B6EA-7F746E813C3A}" srcId="{552F9C55-387E-43CD-A823-6BD69F377906}" destId="{45F25284-58D3-4C07-8760-DD711B432989}" srcOrd="0" destOrd="0" parTransId="{8A02881C-8519-45DD-92CB-0D29AC365120}" sibTransId="{C28B3A61-28F0-4789-9A89-98BC68E88D5C}"/>
    <dgm:cxn modelId="{8CEC069E-D769-4FD0-93EF-CE27F23420D3}" type="presOf" srcId="{52630E73-5871-4C2A-BC86-CED59B46F005}" destId="{944F9DE5-BB0B-4CBD-81EF-A8138C0125E8}" srcOrd="0" destOrd="2" presId="urn:microsoft.com/office/officeart/2005/8/layout/vList4#1"/>
    <dgm:cxn modelId="{2A3FB6A2-3D3A-444F-98C5-66EFBBC2BBE8}" type="presOf" srcId="{B4E0F9FB-190A-44D2-9FE3-B312FA6B8C74}" destId="{944F9DE5-BB0B-4CBD-81EF-A8138C0125E8}" srcOrd="0" destOrd="0" presId="urn:microsoft.com/office/officeart/2005/8/layout/vList4#1"/>
    <dgm:cxn modelId="{EA5D29B5-62A6-44CE-875A-F021034BF84B}" type="presOf" srcId="{B54F1B9C-DE91-4109-9B1F-0A1D72BF2F24}" destId="{F06FF3B2-2F63-461A-B1DE-E8D7CE0A0C54}" srcOrd="1" destOrd="1" presId="urn:microsoft.com/office/officeart/2005/8/layout/vList4#1"/>
    <dgm:cxn modelId="{799D7DBD-BDD7-4D7D-8003-154C13D55013}" type="presOf" srcId="{52630E73-5871-4C2A-BC86-CED59B46F005}" destId="{5B7C1CC9-8C69-461E-AE23-29E9C49EC2C0}" srcOrd="1" destOrd="2" presId="urn:microsoft.com/office/officeart/2005/8/layout/vList4#1"/>
    <dgm:cxn modelId="{ED586AC4-5F42-4EC1-82A9-43CCA922B587}" type="presOf" srcId="{45F25284-58D3-4C07-8760-DD711B432989}" destId="{5051FE8C-7040-4891-A95E-A42EC8EF266A}" srcOrd="1" destOrd="1" presId="urn:microsoft.com/office/officeart/2005/8/layout/vList4#1"/>
    <dgm:cxn modelId="{83A400CF-8874-424A-BB96-B64C7BA73BAC}" srcId="{E0AF7FA7-3BB0-4357-94FA-57397F36D744}" destId="{2F619814-B893-44AF-AA65-5179BF23363C}" srcOrd="0" destOrd="0" parTransId="{C9BF3DEB-299B-4392-AC21-D34559785E5A}" sibTransId="{436EBFD0-4DBC-4E9E-8E41-5F0C32F3ED59}"/>
    <dgm:cxn modelId="{A5911CD0-701C-4477-8F1E-F9831E583B2B}" srcId="{0088CED9-BDD1-4ECA-9671-E4EFDEFD2AD4}" destId="{B54F1B9C-DE91-4109-9B1F-0A1D72BF2F24}" srcOrd="0" destOrd="0" parTransId="{64BE10BE-2045-43D3-9B39-41267FDC3015}" sibTransId="{6097DA17-F515-46F7-A94E-795FBD84BE13}"/>
    <dgm:cxn modelId="{E72681DA-3FC6-4471-B622-5F62FFD1E6CA}" type="presOf" srcId="{0088CED9-BDD1-4ECA-9671-E4EFDEFD2AD4}" destId="{04068D00-0D84-4AAF-BFCC-C89DAD321AAE}" srcOrd="0" destOrd="0" presId="urn:microsoft.com/office/officeart/2005/8/layout/vList4#1"/>
    <dgm:cxn modelId="{EFEBFEDF-250A-46DD-A629-9FC512E81BA8}" srcId="{0088CED9-BDD1-4ECA-9671-E4EFDEFD2AD4}" destId="{B67BD281-0FFD-4E62-AAE7-F9B72101851C}" srcOrd="1" destOrd="0" parTransId="{FE883BDC-607B-4291-86E3-CA7ABF1947CA}" sibTransId="{A8ADD8DD-3DCB-44BA-A37B-4EE6AB915710}"/>
    <dgm:cxn modelId="{2475DAF1-4ED8-45E1-AA6A-D67735BFEDE0}" type="presOf" srcId="{E0AF7FA7-3BB0-4357-94FA-57397F36D744}" destId="{E35DB000-11B2-47C2-A0FF-EE8B77273114}" srcOrd="1" destOrd="0" presId="urn:microsoft.com/office/officeart/2005/8/layout/vList4#1"/>
    <dgm:cxn modelId="{4D1326E9-01D4-461A-96E4-2A7F292B154D}" type="presParOf" srcId="{D99D7360-2C4F-4555-9E1D-0F3B02F04196}" destId="{F7712FC2-BF14-4760-A52F-F3B19A62EB96}" srcOrd="0" destOrd="0" presId="urn:microsoft.com/office/officeart/2005/8/layout/vList4#1"/>
    <dgm:cxn modelId="{5C018A39-9F86-4632-A5BF-8029C1E8C17E}" type="presParOf" srcId="{F7712FC2-BF14-4760-A52F-F3B19A62EB96}" destId="{AF9FAAE2-AF4D-4F6E-9FBB-AC45E4E85363}" srcOrd="0" destOrd="0" presId="urn:microsoft.com/office/officeart/2005/8/layout/vList4#1"/>
    <dgm:cxn modelId="{C1C93BFB-FBF8-4416-A013-156AF774955E}" type="presParOf" srcId="{F7712FC2-BF14-4760-A52F-F3B19A62EB96}" destId="{56018957-52FE-4B62-89E1-AF6A898C70F9}" srcOrd="1" destOrd="0" presId="urn:microsoft.com/office/officeart/2005/8/layout/vList4#1"/>
    <dgm:cxn modelId="{6A98FD03-83B4-4235-A968-F39088C9B42A}" type="presParOf" srcId="{F7712FC2-BF14-4760-A52F-F3B19A62EB96}" destId="{E35DB000-11B2-47C2-A0FF-EE8B77273114}" srcOrd="2" destOrd="0" presId="urn:microsoft.com/office/officeart/2005/8/layout/vList4#1"/>
    <dgm:cxn modelId="{14C0D746-C23C-454D-BE58-2B015DEFC83D}" type="presParOf" srcId="{D99D7360-2C4F-4555-9E1D-0F3B02F04196}" destId="{A59AFC5F-92B2-4962-9674-8971C72E1008}" srcOrd="1" destOrd="0" presId="urn:microsoft.com/office/officeart/2005/8/layout/vList4#1"/>
    <dgm:cxn modelId="{65539DE7-156D-4A70-9946-F03C60191938}" type="presParOf" srcId="{D99D7360-2C4F-4555-9E1D-0F3B02F04196}" destId="{CB8EFEB7-F9CD-4362-9A50-D59B9048A3EF}" srcOrd="2" destOrd="0" presId="urn:microsoft.com/office/officeart/2005/8/layout/vList4#1"/>
    <dgm:cxn modelId="{96FC61A6-58B9-40A1-9B5E-F51A0D5CBF6C}" type="presParOf" srcId="{CB8EFEB7-F9CD-4362-9A50-D59B9048A3EF}" destId="{944F9DE5-BB0B-4CBD-81EF-A8138C0125E8}" srcOrd="0" destOrd="0" presId="urn:microsoft.com/office/officeart/2005/8/layout/vList4#1"/>
    <dgm:cxn modelId="{DD5F09FD-9DFF-4B88-801D-911BC593E11B}" type="presParOf" srcId="{CB8EFEB7-F9CD-4362-9A50-D59B9048A3EF}" destId="{E518D1D3-6080-41BD-8645-64EC7A857847}" srcOrd="1" destOrd="0" presId="urn:microsoft.com/office/officeart/2005/8/layout/vList4#1"/>
    <dgm:cxn modelId="{AC34EC68-9FE8-4122-B0EC-B52FBABFD442}" type="presParOf" srcId="{CB8EFEB7-F9CD-4362-9A50-D59B9048A3EF}" destId="{5B7C1CC9-8C69-461E-AE23-29E9C49EC2C0}" srcOrd="2" destOrd="0" presId="urn:microsoft.com/office/officeart/2005/8/layout/vList4#1"/>
    <dgm:cxn modelId="{91262219-6FFD-4C6A-81AB-23DD7027324B}" type="presParOf" srcId="{D99D7360-2C4F-4555-9E1D-0F3B02F04196}" destId="{FD79D905-85A3-4040-99AA-64BDB6F854E4}" srcOrd="3" destOrd="0" presId="urn:microsoft.com/office/officeart/2005/8/layout/vList4#1"/>
    <dgm:cxn modelId="{6A24AB81-43A4-4EC0-86C4-4132AAF583DE}" type="presParOf" srcId="{D99D7360-2C4F-4555-9E1D-0F3B02F04196}" destId="{900725A6-0C93-4336-B2F9-9FF1002C8ABA}" srcOrd="4" destOrd="0" presId="urn:microsoft.com/office/officeart/2005/8/layout/vList4#1"/>
    <dgm:cxn modelId="{0379FD46-52FA-473A-9204-348646E76531}" type="presParOf" srcId="{900725A6-0C93-4336-B2F9-9FF1002C8ABA}" destId="{BB608DAA-3195-499E-ABBF-ABBEE046DCC5}" srcOrd="0" destOrd="0" presId="urn:microsoft.com/office/officeart/2005/8/layout/vList4#1"/>
    <dgm:cxn modelId="{EAD4E7B1-D98A-4571-9182-1DB75F97412D}" type="presParOf" srcId="{900725A6-0C93-4336-B2F9-9FF1002C8ABA}" destId="{6D750A6F-B76A-42F5-8938-5590546F675E}" srcOrd="1" destOrd="0" presId="urn:microsoft.com/office/officeart/2005/8/layout/vList4#1"/>
    <dgm:cxn modelId="{39F9AB89-9231-4A18-ABE4-FE025C309F8C}" type="presParOf" srcId="{900725A6-0C93-4336-B2F9-9FF1002C8ABA}" destId="{5051FE8C-7040-4891-A95E-A42EC8EF266A}" srcOrd="2" destOrd="0" presId="urn:microsoft.com/office/officeart/2005/8/layout/vList4#1"/>
    <dgm:cxn modelId="{04DBF21D-AD88-4909-B300-D7B5A521BE15}" type="presParOf" srcId="{D99D7360-2C4F-4555-9E1D-0F3B02F04196}" destId="{62D26098-6FAA-470A-ACBA-53EDCBD8AA69}" srcOrd="5" destOrd="0" presId="urn:microsoft.com/office/officeart/2005/8/layout/vList4#1"/>
    <dgm:cxn modelId="{83A1BDBE-350E-41E6-9F67-0913AA619399}" type="presParOf" srcId="{D99D7360-2C4F-4555-9E1D-0F3B02F04196}" destId="{D0A37BF0-A4D1-4A65-B819-4E04FE083740}" srcOrd="6" destOrd="0" presId="urn:microsoft.com/office/officeart/2005/8/layout/vList4#1"/>
    <dgm:cxn modelId="{3471731C-6937-4997-9428-1A22893F8958}" type="presParOf" srcId="{D0A37BF0-A4D1-4A65-B819-4E04FE083740}" destId="{04068D00-0D84-4AAF-BFCC-C89DAD321AAE}" srcOrd="0" destOrd="0" presId="urn:microsoft.com/office/officeart/2005/8/layout/vList4#1"/>
    <dgm:cxn modelId="{0A8618AA-D3B3-4613-84BD-0148364A2F12}" type="presParOf" srcId="{D0A37BF0-A4D1-4A65-B819-4E04FE083740}" destId="{8326D406-770A-4B31-A13A-AFA70C1AB4E2}" srcOrd="1" destOrd="0" presId="urn:microsoft.com/office/officeart/2005/8/layout/vList4#1"/>
    <dgm:cxn modelId="{68F04605-42E0-4971-9B2A-A8C9C96F2292}" type="presParOf" srcId="{D0A37BF0-A4D1-4A65-B819-4E04FE083740}" destId="{F06FF3B2-2F63-461A-B1DE-E8D7CE0A0C5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0F2B0-7D3A-4BC4-8B9E-A231A56A26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52F9C55-387E-43CD-A823-6BD69F377906}">
      <dgm:prSet phldrT="[텍스트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endParaRPr lang="ko-KR" altLang="en-US" dirty="0"/>
        </a:p>
      </dgm:t>
    </dgm:pt>
    <dgm:pt modelId="{ECE97A2A-4D5F-47C3-B9C1-480E56C5EBC6}" type="parTrans" cxnId="{F6FD0D86-5D06-45F5-BA17-4E794078BF35}">
      <dgm:prSet/>
      <dgm:spPr/>
      <dgm:t>
        <a:bodyPr/>
        <a:lstStyle/>
        <a:p>
          <a:pPr latinLnBrk="1"/>
          <a:endParaRPr lang="ko-KR" altLang="en-US"/>
        </a:p>
      </dgm:t>
    </dgm:pt>
    <dgm:pt modelId="{7904920D-5D52-4D62-A197-E8A4DEC2BFE3}" type="sibTrans" cxnId="{F6FD0D86-5D06-45F5-BA17-4E794078BF35}">
      <dgm:prSet/>
      <dgm:spPr/>
      <dgm:t>
        <a:bodyPr/>
        <a:lstStyle/>
        <a:p>
          <a:pPr latinLnBrk="1"/>
          <a:endParaRPr lang="ko-KR" altLang="en-US"/>
        </a:p>
      </dgm:t>
    </dgm:pt>
    <dgm:pt modelId="{32046DC5-8180-48E4-B973-025254DD5853}" type="pres">
      <dgm:prSet presAssocID="{3CF0F2B0-7D3A-4BC4-8B9E-A231A56A266E}" presName="Name0" presStyleCnt="0">
        <dgm:presLayoutVars>
          <dgm:chMax val="7"/>
          <dgm:chPref val="7"/>
          <dgm:dir/>
        </dgm:presLayoutVars>
      </dgm:prSet>
      <dgm:spPr/>
    </dgm:pt>
    <dgm:pt modelId="{F154B24F-7B60-4BC7-801C-3D48FCE8DC21}" type="pres">
      <dgm:prSet presAssocID="{3CF0F2B0-7D3A-4BC4-8B9E-A231A56A266E}" presName="Name1" presStyleCnt="0"/>
      <dgm:spPr/>
    </dgm:pt>
    <dgm:pt modelId="{CC9768AE-03FA-4AE7-9747-02FB66E15D58}" type="pres">
      <dgm:prSet presAssocID="{3CF0F2B0-7D3A-4BC4-8B9E-A231A56A266E}" presName="cycle" presStyleCnt="0"/>
      <dgm:spPr/>
    </dgm:pt>
    <dgm:pt modelId="{91DF8314-FAC8-41E1-A6EA-FFD57ACEE955}" type="pres">
      <dgm:prSet presAssocID="{3CF0F2B0-7D3A-4BC4-8B9E-A231A56A266E}" presName="srcNode" presStyleLbl="node1" presStyleIdx="0" presStyleCnt="1"/>
      <dgm:spPr/>
    </dgm:pt>
    <dgm:pt modelId="{7EDDFBDD-34C5-4BD4-A80F-B51D744451C4}" type="pres">
      <dgm:prSet presAssocID="{3CF0F2B0-7D3A-4BC4-8B9E-A231A56A266E}" presName="conn" presStyleLbl="parChTrans1D2" presStyleIdx="0" presStyleCnt="1"/>
      <dgm:spPr/>
    </dgm:pt>
    <dgm:pt modelId="{AFA94645-2D1C-44E2-BA12-31A0E41AD16A}" type="pres">
      <dgm:prSet presAssocID="{3CF0F2B0-7D3A-4BC4-8B9E-A231A56A266E}" presName="extraNode" presStyleLbl="node1" presStyleIdx="0" presStyleCnt="1"/>
      <dgm:spPr/>
    </dgm:pt>
    <dgm:pt modelId="{6E62539E-1719-4D0F-8119-4397F12CEFD9}" type="pres">
      <dgm:prSet presAssocID="{3CF0F2B0-7D3A-4BC4-8B9E-A231A56A266E}" presName="dstNode" presStyleLbl="node1" presStyleIdx="0" presStyleCnt="1"/>
      <dgm:spPr/>
    </dgm:pt>
    <dgm:pt modelId="{1B781494-5978-49E4-90B6-F4711FDB8B43}" type="pres">
      <dgm:prSet presAssocID="{552F9C55-387E-43CD-A823-6BD69F377906}" presName="text_1" presStyleLbl="node1" presStyleIdx="0" presStyleCnt="1" custScaleX="97932" custScaleY="98456" custLinFactNeighborX="-226" custLinFactNeighborY="-10898">
        <dgm:presLayoutVars>
          <dgm:bulletEnabled val="1"/>
        </dgm:presLayoutVars>
      </dgm:prSet>
      <dgm:spPr/>
    </dgm:pt>
    <dgm:pt modelId="{6A330AC3-B4C4-49C9-90E9-EEF1E429AE65}" type="pres">
      <dgm:prSet presAssocID="{552F9C55-387E-43CD-A823-6BD69F377906}" presName="accent_1" presStyleCnt="0"/>
      <dgm:spPr/>
    </dgm:pt>
    <dgm:pt modelId="{9D59CC33-7D68-46B4-B993-0879B70346F7}" type="pres">
      <dgm:prSet presAssocID="{552F9C55-387E-43CD-A823-6BD69F377906}" presName="accentRepeatNode" presStyleLbl="solidFgAcc1" presStyleIdx="0" presStyleCnt="1" custLinFactNeighborX="13" custLinFactNeighborY="-21399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889D870C-796D-483D-9A5D-609A76FC6FCC}" type="presOf" srcId="{552F9C55-387E-43CD-A823-6BD69F377906}" destId="{1B781494-5978-49E4-90B6-F4711FDB8B43}" srcOrd="0" destOrd="0" presId="urn:microsoft.com/office/officeart/2008/layout/VerticalCurvedList"/>
    <dgm:cxn modelId="{F6FD0D86-5D06-45F5-BA17-4E794078BF35}" srcId="{3CF0F2B0-7D3A-4BC4-8B9E-A231A56A266E}" destId="{552F9C55-387E-43CD-A823-6BD69F377906}" srcOrd="0" destOrd="0" parTransId="{ECE97A2A-4D5F-47C3-B9C1-480E56C5EBC6}" sibTransId="{7904920D-5D52-4D62-A197-E8A4DEC2BFE3}"/>
    <dgm:cxn modelId="{17E4B994-CCC9-4B4F-A1B2-4A37C33EE132}" type="presOf" srcId="{7904920D-5D52-4D62-A197-E8A4DEC2BFE3}" destId="{7EDDFBDD-34C5-4BD4-A80F-B51D744451C4}" srcOrd="0" destOrd="0" presId="urn:microsoft.com/office/officeart/2008/layout/VerticalCurvedList"/>
    <dgm:cxn modelId="{ACF4B1D2-54AA-45B9-9E5D-D1159A62D2C9}" type="presOf" srcId="{3CF0F2B0-7D3A-4BC4-8B9E-A231A56A266E}" destId="{32046DC5-8180-48E4-B973-025254DD5853}" srcOrd="0" destOrd="0" presId="urn:microsoft.com/office/officeart/2008/layout/VerticalCurvedList"/>
    <dgm:cxn modelId="{FCDAF8E6-F2E7-4963-95A0-B2E6EF234FE5}" type="presParOf" srcId="{32046DC5-8180-48E4-B973-025254DD5853}" destId="{F154B24F-7B60-4BC7-801C-3D48FCE8DC21}" srcOrd="0" destOrd="0" presId="urn:microsoft.com/office/officeart/2008/layout/VerticalCurvedList"/>
    <dgm:cxn modelId="{003608A2-D9A3-496D-946E-90CD04A5D7B7}" type="presParOf" srcId="{F154B24F-7B60-4BC7-801C-3D48FCE8DC21}" destId="{CC9768AE-03FA-4AE7-9747-02FB66E15D58}" srcOrd="0" destOrd="0" presId="urn:microsoft.com/office/officeart/2008/layout/VerticalCurvedList"/>
    <dgm:cxn modelId="{4EAB17F6-5AE1-4F6E-9B3B-A315AFF7F70E}" type="presParOf" srcId="{CC9768AE-03FA-4AE7-9747-02FB66E15D58}" destId="{91DF8314-FAC8-41E1-A6EA-FFD57ACEE955}" srcOrd="0" destOrd="0" presId="urn:microsoft.com/office/officeart/2008/layout/VerticalCurvedList"/>
    <dgm:cxn modelId="{54E078B3-FE64-429F-99F4-C6E16C2085AA}" type="presParOf" srcId="{CC9768AE-03FA-4AE7-9747-02FB66E15D58}" destId="{7EDDFBDD-34C5-4BD4-A80F-B51D744451C4}" srcOrd="1" destOrd="0" presId="urn:microsoft.com/office/officeart/2008/layout/VerticalCurvedList"/>
    <dgm:cxn modelId="{2A050C3F-E4C6-4F6C-9ED6-C01CA3577A96}" type="presParOf" srcId="{CC9768AE-03FA-4AE7-9747-02FB66E15D58}" destId="{AFA94645-2D1C-44E2-BA12-31A0E41AD16A}" srcOrd="2" destOrd="0" presId="urn:microsoft.com/office/officeart/2008/layout/VerticalCurvedList"/>
    <dgm:cxn modelId="{FCC88551-7E09-496D-AE1C-211B978D930C}" type="presParOf" srcId="{CC9768AE-03FA-4AE7-9747-02FB66E15D58}" destId="{6E62539E-1719-4D0F-8119-4397F12CEFD9}" srcOrd="3" destOrd="0" presId="urn:microsoft.com/office/officeart/2008/layout/VerticalCurvedList"/>
    <dgm:cxn modelId="{763CB68C-0BAD-4387-920B-5621416E11B7}" type="presParOf" srcId="{F154B24F-7B60-4BC7-801C-3D48FCE8DC21}" destId="{1B781494-5978-49E4-90B6-F4711FDB8B43}" srcOrd="1" destOrd="0" presId="urn:microsoft.com/office/officeart/2008/layout/VerticalCurvedList"/>
    <dgm:cxn modelId="{380886D0-A0BD-49C9-95E6-78FCF3D266AD}" type="presParOf" srcId="{F154B24F-7B60-4BC7-801C-3D48FCE8DC21}" destId="{6A330AC3-B4C4-49C9-90E9-EEF1E429AE65}" srcOrd="2" destOrd="0" presId="urn:microsoft.com/office/officeart/2008/layout/VerticalCurvedList"/>
    <dgm:cxn modelId="{131FD057-716F-4203-A0BA-1C9EA1BDA2BD}" type="presParOf" srcId="{6A330AC3-B4C4-49C9-90E9-EEF1E429AE65}" destId="{9D59CC33-7D68-46B4-B993-0879B70346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1C6C3F-E7B7-40A0-8425-7D7A666F27F1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7696057-44CC-42E7-8F39-012982A3B593}">
      <dgm:prSet phldrT="[텍스트]"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편리한 이용</a:t>
          </a:r>
        </a:p>
      </dgm:t>
    </dgm:pt>
    <dgm:pt modelId="{EC5CCE3A-D92F-421A-BF11-86848D9DDDBB}" type="parTrans" cxnId="{E0ED9381-B45C-42D7-9DE7-EF976D643EE3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1372B5FF-7EE0-4CFC-BCD8-5465F351F4FE}" type="sibTrans" cxnId="{E0ED9381-B45C-42D7-9DE7-EF976D643EE3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93470A22-1B94-486E-837B-BAE78324FA42}">
      <dgm:prSet phldrT="[텍스트]"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활용의 유연성</a:t>
          </a:r>
        </a:p>
      </dgm:t>
    </dgm:pt>
    <dgm:pt modelId="{4BDD50C1-BA1B-464D-B4CF-D913A48DB55C}" type="parTrans" cxnId="{268BDE83-EF2C-4434-9C48-0D146D43E98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275EF42B-1797-4D2F-86AD-E43EEA050ADD}" type="sibTrans" cxnId="{268BDE83-EF2C-4434-9C48-0D146D43E982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29B8D5A2-7AA9-4E4E-8F56-46D3682F87E6}">
      <dgm:prSet phldrT="[텍스트]"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다양한 서비스</a:t>
          </a:r>
        </a:p>
      </dgm:t>
    </dgm:pt>
    <dgm:pt modelId="{DBDD6B6C-965C-4D0E-87A6-CFA8EB174BC7}" type="parTrans" cxnId="{C4DB9AA3-FB61-45B6-9E63-E7416282A90E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109501BB-B96A-430C-87AA-F6B431DBDEEF}" type="sibTrans" cxnId="{C4DB9AA3-FB61-45B6-9E63-E7416282A90E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6360016F-10F8-424A-807F-C24EC0C0E8BD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고사장 불필요</a:t>
          </a:r>
        </a:p>
      </dgm:t>
    </dgm:pt>
    <dgm:pt modelId="{B6119838-00BD-4B92-9287-B4058B26BE4E}" type="parTrans" cxnId="{2176C6C1-EC3E-476E-BACB-750283FC6B7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0559F7C6-07B7-48A7-8281-F7FD83E983B2}" type="sibTrans" cxnId="{2176C6C1-EC3E-476E-BACB-750283FC6B7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424081E-055A-4F2C-BEB8-8D64F35DB6FC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시험 기간을 자유롭게 조정 </a:t>
          </a:r>
        </a:p>
      </dgm:t>
    </dgm:pt>
    <dgm:pt modelId="{C0BD88C8-A36D-4697-B948-1954048A2EF2}" type="parTrans" cxnId="{49A47ED7-E6EF-4E0B-9441-F59758D8843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3ADC85B-48EA-4186-AB10-0FAD26DD897D}" type="sibTrans" cxnId="{49A47ED7-E6EF-4E0B-9441-F59758D8843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5B0887B-4247-44AB-93FC-4D6B7CC4AD7C}">
      <dgm:prSet/>
      <dgm:spPr/>
      <dgm:t>
        <a:bodyPr/>
        <a:lstStyle/>
        <a:p>
          <a:pPr latinLnBrk="1"/>
          <a:r>
            <a:rPr lang="en-US" altLang="ko-KR" dirty="0">
              <a:latin typeface="+mn-ea"/>
              <a:ea typeface="+mn-ea"/>
            </a:rPr>
            <a:t>cbtKorea.com</a:t>
          </a:r>
          <a:r>
            <a:rPr lang="ko-KR" altLang="en-US" dirty="0">
              <a:latin typeface="+mn-ea"/>
              <a:ea typeface="+mn-ea"/>
            </a:rPr>
            <a:t> 다양한 학습 </a:t>
          </a:r>
          <a:r>
            <a:rPr lang="ko-KR" altLang="en-US" dirty="0" err="1">
              <a:latin typeface="+mn-ea"/>
              <a:ea typeface="+mn-ea"/>
            </a:rPr>
            <a:t>컨텐츠</a:t>
          </a:r>
          <a:r>
            <a:rPr lang="ko-KR" altLang="en-US" dirty="0">
              <a:latin typeface="+mn-ea"/>
              <a:ea typeface="+mn-ea"/>
            </a:rPr>
            <a:t> 이용</a:t>
          </a:r>
        </a:p>
      </dgm:t>
    </dgm:pt>
    <dgm:pt modelId="{42F6096B-ABE0-4488-BC30-AB577AF984F6}" type="parTrans" cxnId="{C4A3276D-EA71-41FC-896F-10F5C804C3A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0E3ED876-2940-4A3F-8F2D-AEDC27BDC4F6}" type="sibTrans" cxnId="{C4A3276D-EA71-41FC-896F-10F5C804C3A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AB3443BB-9153-4658-A908-18CB4738307F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유형별 모의고사 적용</a:t>
          </a:r>
          <a:r>
            <a:rPr lang="en-US" altLang="ko-KR" dirty="0">
              <a:latin typeface="+mn-ea"/>
              <a:ea typeface="+mn-ea"/>
            </a:rPr>
            <a:t>(</a:t>
          </a:r>
          <a:r>
            <a:rPr lang="ko-KR" altLang="en-US" dirty="0">
              <a:latin typeface="+mn-ea"/>
              <a:ea typeface="+mn-ea"/>
            </a:rPr>
            <a:t>수행평가</a:t>
          </a:r>
          <a:r>
            <a:rPr lang="en-US" altLang="ko-KR" dirty="0">
              <a:latin typeface="+mn-ea"/>
              <a:ea typeface="+mn-ea"/>
            </a:rPr>
            <a:t>)</a:t>
          </a:r>
          <a:endParaRPr lang="ko-KR" altLang="en-US" dirty="0">
            <a:latin typeface="+mn-ea"/>
            <a:ea typeface="+mn-ea"/>
          </a:endParaRPr>
        </a:p>
      </dgm:t>
    </dgm:pt>
    <dgm:pt modelId="{2E3EE1D5-3DA9-4B47-91B3-C1B1FC3DEA3B}" type="parTrans" cxnId="{9A1EE6BF-18B8-4F72-90BA-16F3578A4BA7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7EE4DF2-7EE0-4927-9704-4D03BFD30832}" type="sibTrans" cxnId="{9A1EE6BF-18B8-4F72-90BA-16F3578A4BA7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16A2925A-1E02-4039-8893-B44945391CC9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관리</a:t>
          </a:r>
          <a:r>
            <a:rPr lang="en-US" altLang="ko-KR" dirty="0">
              <a:latin typeface="+mn-ea"/>
              <a:ea typeface="+mn-ea"/>
            </a:rPr>
            <a:t>, </a:t>
          </a:r>
          <a:r>
            <a:rPr lang="ko-KR" altLang="en-US" dirty="0">
              <a:latin typeface="+mn-ea"/>
              <a:ea typeface="+mn-ea"/>
            </a:rPr>
            <a:t>감독 인력 불필요</a:t>
          </a:r>
        </a:p>
      </dgm:t>
    </dgm:pt>
    <dgm:pt modelId="{B2E92DE3-02AF-442A-A9BD-B40C608D2EF7}" type="parTrans" cxnId="{A1CB797F-C4EB-44FF-B016-B6E302A9677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8ABBE59C-A5CB-48A9-8E43-C2A96B03CE7F}" type="sibTrans" cxnId="{A1CB797F-C4EB-44FF-B016-B6E302A96776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3DA4FFF7-5352-42C0-8E53-8E6DAD42F028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각종 수작업 업무 불필요</a:t>
          </a:r>
        </a:p>
      </dgm:t>
    </dgm:pt>
    <dgm:pt modelId="{551227D3-6748-444A-805A-2C3AA0B225C5}" type="parTrans" cxnId="{07DC38F9-FFFA-4276-9DC3-335484F90593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F85151A9-1C82-4337-AC67-D11BA1F52A20}" type="sibTrans" cxnId="{07DC38F9-FFFA-4276-9DC3-335484F90593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600EF106-63C9-41EC-A365-C6CFC8A0055E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최신 경향</a:t>
          </a:r>
        </a:p>
      </dgm:t>
    </dgm:pt>
    <dgm:pt modelId="{606C7DD4-E6C9-42D9-BC52-DCC43B130FC0}" type="parTrans" cxnId="{B74520FB-E91E-4893-BE19-1BFBE2208F4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C17A936F-EBD8-49C5-BE6B-1337F4CD4F80}" type="sibTrans" cxnId="{B74520FB-E91E-4893-BE19-1BFBE2208F45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8FEDA18C-1C3D-441F-A95B-16112993DAEC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최신 경향 문제 지속적 업데이트</a:t>
          </a:r>
        </a:p>
      </dgm:t>
    </dgm:pt>
    <dgm:pt modelId="{E066CDED-35F8-43F4-844C-9727BCFFD5CF}" type="parTrans" cxnId="{205F3772-51E5-4333-92F9-AC1AD19C1E40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6F29DBA-441C-4821-AEB7-DBA30FDDC402}" type="sibTrans" cxnId="{205F3772-51E5-4333-92F9-AC1AD19C1E40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825267B-F353-4117-821C-0ED30D621671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실제 시험의 난이도 </a:t>
          </a:r>
        </a:p>
      </dgm:t>
    </dgm:pt>
    <dgm:pt modelId="{589B6E9F-5E2C-4899-B914-2C1C9CF2AFCF}" type="parTrans" cxnId="{FD0D4F12-1B5D-45EB-A91A-9BFDFB5C2B1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C856083-9587-4810-BBFE-F562ACE73059}" type="sibTrans" cxnId="{FD0D4F12-1B5D-45EB-A91A-9BFDFB5C2B18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B022C87-28CF-4900-B0E4-A57E970DAFBD}">
      <dgm:prSet/>
      <dgm:spPr/>
      <dgm:t>
        <a:bodyPr/>
        <a:lstStyle/>
        <a:p>
          <a:pPr latinLnBrk="1"/>
          <a:r>
            <a:rPr lang="ko-KR" altLang="en-US" dirty="0">
              <a:latin typeface="+mn-ea"/>
              <a:ea typeface="+mn-ea"/>
            </a:rPr>
            <a:t>성적확인</a:t>
          </a:r>
          <a:r>
            <a:rPr lang="en-US" altLang="ko-KR" dirty="0">
              <a:latin typeface="+mn-ea"/>
              <a:ea typeface="+mn-ea"/>
            </a:rPr>
            <a:t>/</a:t>
          </a:r>
          <a:r>
            <a:rPr lang="ko-KR" altLang="en-US" dirty="0">
              <a:latin typeface="+mn-ea"/>
              <a:ea typeface="+mn-ea"/>
            </a:rPr>
            <a:t>복습하기 제공</a:t>
          </a:r>
        </a:p>
      </dgm:t>
    </dgm:pt>
    <dgm:pt modelId="{399713C4-1253-4BF8-B65D-70E123969433}" type="parTrans" cxnId="{720A3BE4-7868-4105-96CD-F1E5EB640B4C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4D1DC046-F5BA-4467-9734-B58D7D9B42CA}" type="sibTrans" cxnId="{720A3BE4-7868-4105-96CD-F1E5EB640B4C}">
      <dgm:prSet/>
      <dgm:spPr/>
      <dgm:t>
        <a:bodyPr/>
        <a:lstStyle/>
        <a:p>
          <a:pPr latinLnBrk="1"/>
          <a:endParaRPr lang="ko-KR" altLang="en-US">
            <a:latin typeface="+mn-ea"/>
            <a:ea typeface="+mn-ea"/>
          </a:endParaRPr>
        </a:p>
      </dgm:t>
    </dgm:pt>
    <dgm:pt modelId="{51535943-2130-4905-B4AD-3CB2C0FB7D4A}" type="pres">
      <dgm:prSet presAssocID="{491C6C3F-E7B7-40A0-8425-7D7A666F27F1}" presName="Name0" presStyleCnt="0">
        <dgm:presLayoutVars>
          <dgm:dir/>
          <dgm:animLvl val="lvl"/>
          <dgm:resizeHandles val="exact"/>
        </dgm:presLayoutVars>
      </dgm:prSet>
      <dgm:spPr/>
    </dgm:pt>
    <dgm:pt modelId="{906FDE3F-7DF9-4D90-B4CD-D3EE73653413}" type="pres">
      <dgm:prSet presAssocID="{B7696057-44CC-42E7-8F39-012982A3B593}" presName="composite" presStyleCnt="0"/>
      <dgm:spPr/>
    </dgm:pt>
    <dgm:pt modelId="{E206CFFB-3117-4A7A-BE4B-AB4A33762D51}" type="pres">
      <dgm:prSet presAssocID="{B7696057-44CC-42E7-8F39-012982A3B59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212D8BB-EF2F-4FC6-9D78-A969FE06845E}" type="pres">
      <dgm:prSet presAssocID="{B7696057-44CC-42E7-8F39-012982A3B593}" presName="desTx" presStyleLbl="alignAccFollowNode1" presStyleIdx="0" presStyleCnt="4">
        <dgm:presLayoutVars>
          <dgm:bulletEnabled val="1"/>
        </dgm:presLayoutVars>
      </dgm:prSet>
      <dgm:spPr/>
    </dgm:pt>
    <dgm:pt modelId="{B5CB69C7-B1D6-4763-B72C-68C949D8D099}" type="pres">
      <dgm:prSet presAssocID="{1372B5FF-7EE0-4CFC-BCD8-5465F351F4FE}" presName="space" presStyleCnt="0"/>
      <dgm:spPr/>
    </dgm:pt>
    <dgm:pt modelId="{80602A6B-DFC1-428E-BBD6-44A6BBB2F8E2}" type="pres">
      <dgm:prSet presAssocID="{600EF106-63C9-41EC-A365-C6CFC8A0055E}" presName="composite" presStyleCnt="0"/>
      <dgm:spPr/>
    </dgm:pt>
    <dgm:pt modelId="{C251ADE9-94FD-4D52-ABCD-00E82F812124}" type="pres">
      <dgm:prSet presAssocID="{600EF106-63C9-41EC-A365-C6CFC8A0055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9938D34-4C17-4C65-8999-EED9B12B42D0}" type="pres">
      <dgm:prSet presAssocID="{600EF106-63C9-41EC-A365-C6CFC8A0055E}" presName="desTx" presStyleLbl="alignAccFollowNode1" presStyleIdx="1" presStyleCnt="4">
        <dgm:presLayoutVars>
          <dgm:bulletEnabled val="1"/>
        </dgm:presLayoutVars>
      </dgm:prSet>
      <dgm:spPr/>
    </dgm:pt>
    <dgm:pt modelId="{072447BF-E244-48C8-B5DF-620A93386227}" type="pres">
      <dgm:prSet presAssocID="{C17A936F-EBD8-49C5-BE6B-1337F4CD4F80}" presName="space" presStyleCnt="0"/>
      <dgm:spPr/>
    </dgm:pt>
    <dgm:pt modelId="{08638150-0272-46A6-B85A-08E508FA0E1E}" type="pres">
      <dgm:prSet presAssocID="{93470A22-1B94-486E-837B-BAE78324FA42}" presName="composite" presStyleCnt="0"/>
      <dgm:spPr/>
    </dgm:pt>
    <dgm:pt modelId="{5F9ED411-FA5C-4B09-A924-52CA1A5BA86D}" type="pres">
      <dgm:prSet presAssocID="{93470A22-1B94-486E-837B-BAE78324FA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2F7A566-C67F-4F77-B09B-870321F0ABEC}" type="pres">
      <dgm:prSet presAssocID="{93470A22-1B94-486E-837B-BAE78324FA42}" presName="desTx" presStyleLbl="alignAccFollowNode1" presStyleIdx="2" presStyleCnt="4">
        <dgm:presLayoutVars>
          <dgm:bulletEnabled val="1"/>
        </dgm:presLayoutVars>
      </dgm:prSet>
      <dgm:spPr/>
    </dgm:pt>
    <dgm:pt modelId="{E7D78CB1-1344-4AA2-A973-2226987AEB81}" type="pres">
      <dgm:prSet presAssocID="{275EF42B-1797-4D2F-86AD-E43EEA050ADD}" presName="space" presStyleCnt="0"/>
      <dgm:spPr/>
    </dgm:pt>
    <dgm:pt modelId="{87855800-A572-4085-A0D8-B7C4A1FDA77E}" type="pres">
      <dgm:prSet presAssocID="{29B8D5A2-7AA9-4E4E-8F56-46D3682F87E6}" presName="composite" presStyleCnt="0"/>
      <dgm:spPr/>
    </dgm:pt>
    <dgm:pt modelId="{FF675B4C-3595-4107-924E-4DBE21254EFE}" type="pres">
      <dgm:prSet presAssocID="{29B8D5A2-7AA9-4E4E-8F56-46D3682F87E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2532441-3270-461B-9B20-230A33C1F6E1}" type="pres">
      <dgm:prSet presAssocID="{29B8D5A2-7AA9-4E4E-8F56-46D3682F87E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D0D4F12-1B5D-45EB-A91A-9BFDFB5C2B18}" srcId="{600EF106-63C9-41EC-A365-C6CFC8A0055E}" destId="{5825267B-F353-4117-821C-0ED30D621671}" srcOrd="1" destOrd="0" parTransId="{589B6E9F-5E2C-4899-B914-2C1C9CF2AFCF}" sibTransId="{4C856083-9587-4810-BBFE-F562ACE73059}"/>
    <dgm:cxn modelId="{2D595412-0F78-4C9A-B120-B25B34A0DBF7}" type="presOf" srcId="{5825267B-F353-4117-821C-0ED30D621671}" destId="{49938D34-4C17-4C65-8999-EED9B12B42D0}" srcOrd="0" destOrd="1" presId="urn:microsoft.com/office/officeart/2005/8/layout/hList1"/>
    <dgm:cxn modelId="{40AEFA33-80E1-4343-AD7F-EC7B9989C078}" type="presOf" srcId="{B7696057-44CC-42E7-8F39-012982A3B593}" destId="{E206CFFB-3117-4A7A-BE4B-AB4A33762D51}" srcOrd="0" destOrd="0" presId="urn:microsoft.com/office/officeart/2005/8/layout/hList1"/>
    <dgm:cxn modelId="{753F1837-0BFA-4482-8981-B6ACB822C75F}" type="presOf" srcId="{AB3443BB-9153-4658-A908-18CB4738307F}" destId="{62F7A566-C67F-4F77-B09B-870321F0ABEC}" srcOrd="0" destOrd="1" presId="urn:microsoft.com/office/officeart/2005/8/layout/hList1"/>
    <dgm:cxn modelId="{DD536B61-5298-43F9-83C9-6218A19FDFDF}" type="presOf" srcId="{29B8D5A2-7AA9-4E4E-8F56-46D3682F87E6}" destId="{FF675B4C-3595-4107-924E-4DBE21254EFE}" srcOrd="0" destOrd="0" presId="urn:microsoft.com/office/officeart/2005/8/layout/hList1"/>
    <dgm:cxn modelId="{65F55969-176A-44AF-A920-348050D41995}" type="presOf" srcId="{F424081E-055A-4F2C-BEB8-8D64F35DB6FC}" destId="{62F7A566-C67F-4F77-B09B-870321F0ABEC}" srcOrd="0" destOrd="0" presId="urn:microsoft.com/office/officeart/2005/8/layout/hList1"/>
    <dgm:cxn modelId="{C4A3276D-EA71-41FC-896F-10F5C804C3A8}" srcId="{29B8D5A2-7AA9-4E4E-8F56-46D3682F87E6}" destId="{45B0887B-4247-44AB-93FC-4D6B7CC4AD7C}" srcOrd="1" destOrd="0" parTransId="{42F6096B-ABE0-4488-BC30-AB577AF984F6}" sibTransId="{0E3ED876-2940-4A3F-8F2D-AEDC27BDC4F6}"/>
    <dgm:cxn modelId="{47ABEB71-C646-4B8C-B954-56E208AC3DE9}" type="presOf" srcId="{5B022C87-28CF-4900-B0E4-A57E970DAFBD}" destId="{C2532441-3270-461B-9B20-230A33C1F6E1}" srcOrd="0" destOrd="0" presId="urn:microsoft.com/office/officeart/2005/8/layout/hList1"/>
    <dgm:cxn modelId="{205F3772-51E5-4333-92F9-AC1AD19C1E40}" srcId="{600EF106-63C9-41EC-A365-C6CFC8A0055E}" destId="{8FEDA18C-1C3D-441F-A95B-16112993DAEC}" srcOrd="0" destOrd="0" parTransId="{E066CDED-35F8-43F4-844C-9727BCFFD5CF}" sibTransId="{46F29DBA-441C-4821-AEB7-DBA30FDDC402}"/>
    <dgm:cxn modelId="{9556C978-54BA-42D7-B0D8-D611FF72223E}" type="presOf" srcId="{6360016F-10F8-424A-807F-C24EC0C0E8BD}" destId="{0212D8BB-EF2F-4FC6-9D78-A969FE06845E}" srcOrd="0" destOrd="0" presId="urn:microsoft.com/office/officeart/2005/8/layout/hList1"/>
    <dgm:cxn modelId="{A9A2617A-8A5E-4E4B-826C-94B91E6604A4}" type="presOf" srcId="{8FEDA18C-1C3D-441F-A95B-16112993DAEC}" destId="{49938D34-4C17-4C65-8999-EED9B12B42D0}" srcOrd="0" destOrd="0" presId="urn:microsoft.com/office/officeart/2005/8/layout/hList1"/>
    <dgm:cxn modelId="{A1CB797F-C4EB-44FF-B016-B6E302A96776}" srcId="{B7696057-44CC-42E7-8F39-012982A3B593}" destId="{16A2925A-1E02-4039-8893-B44945391CC9}" srcOrd="1" destOrd="0" parTransId="{B2E92DE3-02AF-442A-A9BD-B40C608D2EF7}" sibTransId="{8ABBE59C-A5CB-48A9-8E43-C2A96B03CE7F}"/>
    <dgm:cxn modelId="{F8D71180-9775-4349-895D-BCF7A419AC76}" type="presOf" srcId="{491C6C3F-E7B7-40A0-8425-7D7A666F27F1}" destId="{51535943-2130-4905-B4AD-3CB2C0FB7D4A}" srcOrd="0" destOrd="0" presId="urn:microsoft.com/office/officeart/2005/8/layout/hList1"/>
    <dgm:cxn modelId="{E0ED9381-B45C-42D7-9DE7-EF976D643EE3}" srcId="{491C6C3F-E7B7-40A0-8425-7D7A666F27F1}" destId="{B7696057-44CC-42E7-8F39-012982A3B593}" srcOrd="0" destOrd="0" parTransId="{EC5CCE3A-D92F-421A-BF11-86848D9DDDBB}" sibTransId="{1372B5FF-7EE0-4CFC-BCD8-5465F351F4FE}"/>
    <dgm:cxn modelId="{268BDE83-EF2C-4434-9C48-0D146D43E982}" srcId="{491C6C3F-E7B7-40A0-8425-7D7A666F27F1}" destId="{93470A22-1B94-486E-837B-BAE78324FA42}" srcOrd="2" destOrd="0" parTransId="{4BDD50C1-BA1B-464D-B4CF-D913A48DB55C}" sibTransId="{275EF42B-1797-4D2F-86AD-E43EEA050ADD}"/>
    <dgm:cxn modelId="{DE2A8B93-6CC2-4792-B1DC-862978110E12}" type="presOf" srcId="{600EF106-63C9-41EC-A365-C6CFC8A0055E}" destId="{C251ADE9-94FD-4D52-ABCD-00E82F812124}" srcOrd="0" destOrd="0" presId="urn:microsoft.com/office/officeart/2005/8/layout/hList1"/>
    <dgm:cxn modelId="{C4DB9AA3-FB61-45B6-9E63-E7416282A90E}" srcId="{491C6C3F-E7B7-40A0-8425-7D7A666F27F1}" destId="{29B8D5A2-7AA9-4E4E-8F56-46D3682F87E6}" srcOrd="3" destOrd="0" parTransId="{DBDD6B6C-965C-4D0E-87A6-CFA8EB174BC7}" sibTransId="{109501BB-B96A-430C-87AA-F6B431DBDEEF}"/>
    <dgm:cxn modelId="{EF82DDB5-C05B-4C75-A5C3-001ED9255EAA}" type="presOf" srcId="{16A2925A-1E02-4039-8893-B44945391CC9}" destId="{0212D8BB-EF2F-4FC6-9D78-A969FE06845E}" srcOrd="0" destOrd="1" presId="urn:microsoft.com/office/officeart/2005/8/layout/hList1"/>
    <dgm:cxn modelId="{9A1EE6BF-18B8-4F72-90BA-16F3578A4BA7}" srcId="{93470A22-1B94-486E-837B-BAE78324FA42}" destId="{AB3443BB-9153-4658-A908-18CB4738307F}" srcOrd="1" destOrd="0" parTransId="{2E3EE1D5-3DA9-4B47-91B3-C1B1FC3DEA3B}" sibTransId="{57EE4DF2-7EE0-4927-9704-4D03BFD30832}"/>
    <dgm:cxn modelId="{C3F96EC1-3BB3-4438-875B-E4F66355E15B}" type="presOf" srcId="{93470A22-1B94-486E-837B-BAE78324FA42}" destId="{5F9ED411-FA5C-4B09-A924-52CA1A5BA86D}" srcOrd="0" destOrd="0" presId="urn:microsoft.com/office/officeart/2005/8/layout/hList1"/>
    <dgm:cxn modelId="{2176C6C1-EC3E-476E-BACB-750283FC6B76}" srcId="{B7696057-44CC-42E7-8F39-012982A3B593}" destId="{6360016F-10F8-424A-807F-C24EC0C0E8BD}" srcOrd="0" destOrd="0" parTransId="{B6119838-00BD-4B92-9287-B4058B26BE4E}" sibTransId="{0559F7C6-07B7-48A7-8281-F7FD83E983B2}"/>
    <dgm:cxn modelId="{FDBB34C8-7A3F-41EB-B1E0-AB1261A05E8D}" type="presOf" srcId="{3DA4FFF7-5352-42C0-8E53-8E6DAD42F028}" destId="{0212D8BB-EF2F-4FC6-9D78-A969FE06845E}" srcOrd="0" destOrd="2" presId="urn:microsoft.com/office/officeart/2005/8/layout/hList1"/>
    <dgm:cxn modelId="{49A47ED7-E6EF-4E0B-9441-F59758D88435}" srcId="{93470A22-1B94-486E-837B-BAE78324FA42}" destId="{F424081E-055A-4F2C-BEB8-8D64F35DB6FC}" srcOrd="0" destOrd="0" parTransId="{C0BD88C8-A36D-4697-B948-1954048A2EF2}" sibTransId="{F3ADC85B-48EA-4186-AB10-0FAD26DD897D}"/>
    <dgm:cxn modelId="{720A3BE4-7868-4105-96CD-F1E5EB640B4C}" srcId="{29B8D5A2-7AA9-4E4E-8F56-46D3682F87E6}" destId="{5B022C87-28CF-4900-B0E4-A57E970DAFBD}" srcOrd="0" destOrd="0" parTransId="{399713C4-1253-4BF8-B65D-70E123969433}" sibTransId="{4D1DC046-F5BA-4467-9734-B58D7D9B42CA}"/>
    <dgm:cxn modelId="{66D032E8-55C5-44FF-9934-14687BDEA6FC}" type="presOf" srcId="{45B0887B-4247-44AB-93FC-4D6B7CC4AD7C}" destId="{C2532441-3270-461B-9B20-230A33C1F6E1}" srcOrd="0" destOrd="1" presId="urn:microsoft.com/office/officeart/2005/8/layout/hList1"/>
    <dgm:cxn modelId="{07DC38F9-FFFA-4276-9DC3-335484F90593}" srcId="{B7696057-44CC-42E7-8F39-012982A3B593}" destId="{3DA4FFF7-5352-42C0-8E53-8E6DAD42F028}" srcOrd="2" destOrd="0" parTransId="{551227D3-6748-444A-805A-2C3AA0B225C5}" sibTransId="{F85151A9-1C82-4337-AC67-D11BA1F52A20}"/>
    <dgm:cxn modelId="{B74520FB-E91E-4893-BE19-1BFBE2208F45}" srcId="{491C6C3F-E7B7-40A0-8425-7D7A666F27F1}" destId="{600EF106-63C9-41EC-A365-C6CFC8A0055E}" srcOrd="1" destOrd="0" parTransId="{606C7DD4-E6C9-42D9-BC52-DCC43B130FC0}" sibTransId="{C17A936F-EBD8-49C5-BE6B-1337F4CD4F80}"/>
    <dgm:cxn modelId="{643222EB-72FB-4CEF-9B43-C083C031BBBA}" type="presParOf" srcId="{51535943-2130-4905-B4AD-3CB2C0FB7D4A}" destId="{906FDE3F-7DF9-4D90-B4CD-D3EE73653413}" srcOrd="0" destOrd="0" presId="urn:microsoft.com/office/officeart/2005/8/layout/hList1"/>
    <dgm:cxn modelId="{AACAF826-8144-4EB4-8B56-0D93E551088D}" type="presParOf" srcId="{906FDE3F-7DF9-4D90-B4CD-D3EE73653413}" destId="{E206CFFB-3117-4A7A-BE4B-AB4A33762D51}" srcOrd="0" destOrd="0" presId="urn:microsoft.com/office/officeart/2005/8/layout/hList1"/>
    <dgm:cxn modelId="{494C952F-5D82-4BC0-9881-B9218B854EBA}" type="presParOf" srcId="{906FDE3F-7DF9-4D90-B4CD-D3EE73653413}" destId="{0212D8BB-EF2F-4FC6-9D78-A969FE06845E}" srcOrd="1" destOrd="0" presId="urn:microsoft.com/office/officeart/2005/8/layout/hList1"/>
    <dgm:cxn modelId="{731EBF9B-13A8-4F55-95D6-1FA8A13A716B}" type="presParOf" srcId="{51535943-2130-4905-B4AD-3CB2C0FB7D4A}" destId="{B5CB69C7-B1D6-4763-B72C-68C949D8D099}" srcOrd="1" destOrd="0" presId="urn:microsoft.com/office/officeart/2005/8/layout/hList1"/>
    <dgm:cxn modelId="{FFD538C9-118C-4233-B5AD-DF730669E241}" type="presParOf" srcId="{51535943-2130-4905-B4AD-3CB2C0FB7D4A}" destId="{80602A6B-DFC1-428E-BBD6-44A6BBB2F8E2}" srcOrd="2" destOrd="0" presId="urn:microsoft.com/office/officeart/2005/8/layout/hList1"/>
    <dgm:cxn modelId="{11CEA42D-785C-42E9-9E89-C48722E2BE68}" type="presParOf" srcId="{80602A6B-DFC1-428E-BBD6-44A6BBB2F8E2}" destId="{C251ADE9-94FD-4D52-ABCD-00E82F812124}" srcOrd="0" destOrd="0" presId="urn:microsoft.com/office/officeart/2005/8/layout/hList1"/>
    <dgm:cxn modelId="{CBECCC23-7269-49D9-BA6E-3FFC9B1A8DD1}" type="presParOf" srcId="{80602A6B-DFC1-428E-BBD6-44A6BBB2F8E2}" destId="{49938D34-4C17-4C65-8999-EED9B12B42D0}" srcOrd="1" destOrd="0" presId="urn:microsoft.com/office/officeart/2005/8/layout/hList1"/>
    <dgm:cxn modelId="{33021AF3-FA76-4EA9-AC87-2739C5269641}" type="presParOf" srcId="{51535943-2130-4905-B4AD-3CB2C0FB7D4A}" destId="{072447BF-E244-48C8-B5DF-620A93386227}" srcOrd="3" destOrd="0" presId="urn:microsoft.com/office/officeart/2005/8/layout/hList1"/>
    <dgm:cxn modelId="{FA8A4CCE-B5E2-489F-896D-5B99607B34BD}" type="presParOf" srcId="{51535943-2130-4905-B4AD-3CB2C0FB7D4A}" destId="{08638150-0272-46A6-B85A-08E508FA0E1E}" srcOrd="4" destOrd="0" presId="urn:microsoft.com/office/officeart/2005/8/layout/hList1"/>
    <dgm:cxn modelId="{09DF4FB2-EBFC-4C60-A1E7-A9030357054C}" type="presParOf" srcId="{08638150-0272-46A6-B85A-08E508FA0E1E}" destId="{5F9ED411-FA5C-4B09-A924-52CA1A5BA86D}" srcOrd="0" destOrd="0" presId="urn:microsoft.com/office/officeart/2005/8/layout/hList1"/>
    <dgm:cxn modelId="{EC8992AD-4332-459D-918C-80335B29C719}" type="presParOf" srcId="{08638150-0272-46A6-B85A-08E508FA0E1E}" destId="{62F7A566-C67F-4F77-B09B-870321F0ABEC}" srcOrd="1" destOrd="0" presId="urn:microsoft.com/office/officeart/2005/8/layout/hList1"/>
    <dgm:cxn modelId="{1F9A13FE-0D29-489F-B5D6-0F18713E3C33}" type="presParOf" srcId="{51535943-2130-4905-B4AD-3CB2C0FB7D4A}" destId="{E7D78CB1-1344-4AA2-A973-2226987AEB81}" srcOrd="5" destOrd="0" presId="urn:microsoft.com/office/officeart/2005/8/layout/hList1"/>
    <dgm:cxn modelId="{B9E6DA62-DE47-4619-BD34-BCADEBF20586}" type="presParOf" srcId="{51535943-2130-4905-B4AD-3CB2C0FB7D4A}" destId="{87855800-A572-4085-A0D8-B7C4A1FDA77E}" srcOrd="6" destOrd="0" presId="urn:microsoft.com/office/officeart/2005/8/layout/hList1"/>
    <dgm:cxn modelId="{47A61CBF-8224-43EF-870D-E8502799F0CD}" type="presParOf" srcId="{87855800-A572-4085-A0D8-B7C4A1FDA77E}" destId="{FF675B4C-3595-4107-924E-4DBE21254EFE}" srcOrd="0" destOrd="0" presId="urn:microsoft.com/office/officeart/2005/8/layout/hList1"/>
    <dgm:cxn modelId="{78FEDD65-2185-478E-A1DC-D822DFA5E998}" type="presParOf" srcId="{87855800-A572-4085-A0D8-B7C4A1FDA77E}" destId="{C2532441-3270-461B-9B20-230A33C1F6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87AC41-EADC-469C-95A2-6327A3A08B60}" type="doc">
      <dgm:prSet loTypeId="urn:microsoft.com/office/officeart/2005/8/layout/vList4#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D0D0BEBC-943E-420A-AF6B-88E6C6A8DD26}">
      <dgm:prSet phldrT="[텍스트]" custT="1"/>
      <dgm:spPr/>
      <dgm:t>
        <a:bodyPr/>
        <a:lstStyle/>
        <a:p>
          <a:pPr marL="895350" indent="-266700" latinLnBrk="1"/>
          <a:r>
            <a:rPr lang="ko-KR" altLang="en-US" sz="2000" b="1" u="sng" dirty="0" err="1">
              <a:latin typeface="+mn-ea"/>
              <a:ea typeface="+mn-ea"/>
            </a:rPr>
            <a:t>토익</a:t>
          </a:r>
          <a:r>
            <a:rPr lang="ko-KR" altLang="en-US" sz="2000" b="1" u="sng" dirty="0">
              <a:latin typeface="+mn-ea"/>
              <a:ea typeface="+mn-ea"/>
            </a:rPr>
            <a:t> </a:t>
          </a:r>
          <a:r>
            <a:rPr lang="ko-KR" altLang="en-US" sz="2000" b="1" u="sng" dirty="0" err="1">
              <a:latin typeface="+mn-ea"/>
              <a:ea typeface="+mn-ea"/>
            </a:rPr>
            <a:t>리스닝</a:t>
          </a:r>
          <a:r>
            <a:rPr lang="ko-KR" altLang="en-US" sz="2000" b="1" u="sng" dirty="0">
              <a:latin typeface="+mn-ea"/>
              <a:ea typeface="+mn-ea"/>
            </a:rPr>
            <a:t> </a:t>
          </a:r>
          <a:r>
            <a:rPr lang="ko-KR" altLang="en-US" sz="2000" b="1" u="sng" dirty="0" err="1">
              <a:latin typeface="+mn-ea"/>
              <a:ea typeface="+mn-ea"/>
            </a:rPr>
            <a:t>튜터</a:t>
          </a:r>
          <a:endParaRPr lang="ko-KR" altLang="en-US" sz="2000" b="1" u="sng" dirty="0">
            <a:latin typeface="+mn-ea"/>
            <a:ea typeface="+mn-ea"/>
          </a:endParaRPr>
        </a:p>
      </dgm:t>
    </dgm:pt>
    <dgm:pt modelId="{53808220-E1E8-4014-BC20-F27A971DE523}" type="parTrans" cxnId="{DBE71BEF-D6DE-46B8-9921-32D31A6941B4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E2E78E28-3ABD-4C08-BF2F-B7783D94362C}" type="sibTrans" cxnId="{DBE71BEF-D6DE-46B8-9921-32D31A6941B4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A7655B47-4696-428F-842D-607AFD0D0D3F}">
      <dgm:prSet phldrT="[텍스트]" custT="1"/>
      <dgm:spPr/>
      <dgm:t>
        <a:bodyPr/>
        <a:lstStyle/>
        <a:p>
          <a:pPr marL="895350" indent="-266700" latinLnBrk="1"/>
          <a:r>
            <a:rPr lang="ko-KR" altLang="en-US" sz="1600" dirty="0">
              <a:latin typeface="+mn-ea"/>
              <a:ea typeface="+mn-ea"/>
            </a:rPr>
            <a:t>실전 </a:t>
          </a:r>
          <a:r>
            <a:rPr lang="ko-KR" altLang="en-US" sz="1600" dirty="0" err="1">
              <a:latin typeface="+mn-ea"/>
              <a:ea typeface="+mn-ea"/>
            </a:rPr>
            <a:t>토익</a:t>
          </a:r>
          <a:r>
            <a:rPr lang="ko-KR" altLang="en-US" sz="1600" dirty="0">
              <a:latin typeface="+mn-ea"/>
              <a:ea typeface="+mn-ea"/>
            </a:rPr>
            <a:t> </a:t>
          </a:r>
          <a:r>
            <a:rPr lang="ko-KR" altLang="en-US" sz="1600" dirty="0" err="1">
              <a:latin typeface="+mn-ea"/>
              <a:ea typeface="+mn-ea"/>
            </a:rPr>
            <a:t>리스닝</a:t>
          </a:r>
          <a:r>
            <a:rPr lang="ko-KR" altLang="en-US" sz="1600" dirty="0">
              <a:latin typeface="+mn-ea"/>
              <a:ea typeface="+mn-ea"/>
            </a:rPr>
            <a:t> 문제를 </a:t>
          </a:r>
          <a:r>
            <a:rPr lang="ko-KR" altLang="en-US" sz="1600" dirty="0" err="1">
              <a:latin typeface="+mn-ea"/>
              <a:ea typeface="+mn-ea"/>
            </a:rPr>
            <a:t>기반으로한</a:t>
          </a:r>
          <a:r>
            <a:rPr lang="ko-KR" altLang="en-US" sz="1600" dirty="0">
              <a:latin typeface="+mn-ea"/>
              <a:ea typeface="+mn-ea"/>
            </a:rPr>
            <a:t> </a:t>
          </a:r>
          <a:r>
            <a:rPr lang="ko-KR" altLang="en-US" sz="1600" dirty="0" err="1">
              <a:latin typeface="+mn-ea"/>
              <a:ea typeface="+mn-ea"/>
            </a:rPr>
            <a:t>토익</a:t>
          </a:r>
          <a:r>
            <a:rPr lang="ko-KR" altLang="en-US" sz="1600" dirty="0">
              <a:latin typeface="+mn-ea"/>
              <a:ea typeface="+mn-ea"/>
            </a:rPr>
            <a:t> </a:t>
          </a:r>
          <a:r>
            <a:rPr lang="ko-KR" altLang="en-US" sz="1600" dirty="0" err="1">
              <a:latin typeface="+mn-ea"/>
              <a:ea typeface="+mn-ea"/>
            </a:rPr>
            <a:t>리스닝</a:t>
          </a:r>
          <a:r>
            <a:rPr lang="ko-KR" altLang="en-US" sz="1600" dirty="0">
              <a:latin typeface="+mn-ea"/>
              <a:ea typeface="+mn-ea"/>
            </a:rPr>
            <a:t> 마스터 과정</a:t>
          </a:r>
        </a:p>
      </dgm:t>
    </dgm:pt>
    <dgm:pt modelId="{9CA654C4-0C1F-4D51-8A22-54DB4249D1BE}" type="parTrans" cxnId="{84CE7391-5B45-4D7B-8CAC-794B5296AC0A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E80A4606-1681-4492-A8CD-C1AA89A7665C}" type="sibTrans" cxnId="{84CE7391-5B45-4D7B-8CAC-794B5296AC0A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B7D92527-13F0-4C4F-A167-B5DC4CEFED25}">
      <dgm:prSet phldrT="[텍스트]" custT="1"/>
      <dgm:spPr/>
      <dgm:t>
        <a:bodyPr/>
        <a:lstStyle/>
        <a:p>
          <a:pPr marL="895350" indent="-266700" latinLnBrk="1"/>
          <a:r>
            <a:rPr lang="ko-KR" altLang="en-US" sz="1600" dirty="0">
              <a:latin typeface="+mn-ea"/>
              <a:ea typeface="+mn-ea"/>
            </a:rPr>
            <a:t>반복청취</a:t>
          </a:r>
          <a:r>
            <a:rPr lang="en-US" altLang="ko-KR" sz="1600" dirty="0">
              <a:latin typeface="+mn-ea"/>
              <a:ea typeface="+mn-ea"/>
            </a:rPr>
            <a:t>, </a:t>
          </a:r>
          <a:r>
            <a:rPr lang="ko-KR" altLang="en-US" sz="1600" dirty="0" err="1">
              <a:latin typeface="+mn-ea"/>
              <a:ea typeface="+mn-ea"/>
            </a:rPr>
            <a:t>따라읽기</a:t>
          </a:r>
          <a:r>
            <a:rPr lang="en-US" altLang="ko-KR" sz="1600" dirty="0">
              <a:latin typeface="+mn-ea"/>
              <a:ea typeface="+mn-ea"/>
            </a:rPr>
            <a:t>, </a:t>
          </a:r>
          <a:r>
            <a:rPr lang="ko-KR" altLang="en-US" sz="1600" dirty="0">
              <a:latin typeface="+mn-ea"/>
              <a:ea typeface="+mn-ea"/>
            </a:rPr>
            <a:t>받아쓰기</a:t>
          </a:r>
          <a:r>
            <a:rPr lang="en-US" altLang="ko-KR" sz="1600" dirty="0">
              <a:latin typeface="+mn-ea"/>
              <a:ea typeface="+mn-ea"/>
            </a:rPr>
            <a:t>, </a:t>
          </a:r>
          <a:r>
            <a:rPr lang="ko-KR" altLang="en-US" sz="1600" dirty="0">
              <a:latin typeface="+mn-ea"/>
              <a:ea typeface="+mn-ea"/>
            </a:rPr>
            <a:t>자동암기 등의 기능</a:t>
          </a:r>
        </a:p>
      </dgm:t>
    </dgm:pt>
    <dgm:pt modelId="{171A02F0-D893-4A54-AE88-F24276497BD7}" type="parTrans" cxnId="{7423FEE0-D947-4DDF-AAD5-85690D2E7A07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3D5D9C9B-5394-4A6F-8D11-EB4CFE7440A7}" type="sibTrans" cxnId="{7423FEE0-D947-4DDF-AAD5-85690D2E7A07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E573A8B1-64B1-4731-9E31-0F4F8EBB4548}">
      <dgm:prSet phldrT="[텍스트]" custT="1"/>
      <dgm:spPr/>
      <dgm:t>
        <a:bodyPr/>
        <a:lstStyle/>
        <a:p>
          <a:pPr marL="895350" indent="-190500" latinLnBrk="1"/>
          <a:r>
            <a:rPr lang="en-US" altLang="ko-KR" sz="2000" b="1" u="sng" dirty="0">
              <a:latin typeface="+mn-ea"/>
              <a:ea typeface="+mn-ea"/>
            </a:rPr>
            <a:t>VOA </a:t>
          </a:r>
          <a:r>
            <a:rPr lang="ko-KR" altLang="en-US" sz="2000" b="1" u="sng" dirty="0">
              <a:latin typeface="+mn-ea"/>
              <a:ea typeface="+mn-ea"/>
            </a:rPr>
            <a:t>뉴스</a:t>
          </a:r>
          <a:r>
            <a:rPr lang="en-US" altLang="ko-KR" sz="2000" b="1" u="sng" dirty="0">
              <a:latin typeface="+mn-ea"/>
              <a:ea typeface="+mn-ea"/>
            </a:rPr>
            <a:t> </a:t>
          </a:r>
          <a:r>
            <a:rPr lang="ko-KR" altLang="en-US" sz="2000" b="1" u="sng" dirty="0">
              <a:latin typeface="+mn-ea"/>
              <a:ea typeface="+mn-ea"/>
            </a:rPr>
            <a:t>청취</a:t>
          </a:r>
        </a:p>
      </dgm:t>
    </dgm:pt>
    <dgm:pt modelId="{A6DCB59A-389C-4BBD-9391-CFEFF399E1B6}" type="parTrans" cxnId="{A37C3F67-D6DB-4B27-9C6F-10D6EB456BCF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8A4FA597-3FC9-41BB-AE31-0DEA4E8BF339}" type="sibTrans" cxnId="{A37C3F67-D6DB-4B27-9C6F-10D6EB456BCF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EFDB9095-2C51-41DC-AD03-5F8842E3CD4A}">
      <dgm:prSet phldrT="[텍스트]" custT="1"/>
      <dgm:spPr/>
      <dgm:t>
        <a:bodyPr/>
        <a:lstStyle/>
        <a:p>
          <a:pPr marL="895350" indent="-190500" latinLnBrk="1"/>
          <a:r>
            <a:rPr lang="ko-KR" altLang="en-US" sz="1600" dirty="0">
              <a:latin typeface="+mn-ea"/>
              <a:ea typeface="+mn-ea"/>
            </a:rPr>
            <a:t>매주 업데이트</a:t>
          </a:r>
        </a:p>
      </dgm:t>
    </dgm:pt>
    <dgm:pt modelId="{3D2C1962-5D17-447F-B513-CCFF4584834B}" type="parTrans" cxnId="{FB6B6ECB-3047-4954-B810-D1E1E7C47EAC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64E87272-7A93-4843-AD9B-21A091A7359F}" type="sibTrans" cxnId="{FB6B6ECB-3047-4954-B810-D1E1E7C47EAC}">
      <dgm:prSet/>
      <dgm:spPr/>
      <dgm:t>
        <a:bodyPr/>
        <a:lstStyle/>
        <a:p>
          <a:pPr latinLnBrk="1"/>
          <a:endParaRPr lang="ko-KR" altLang="en-US" sz="1400">
            <a:latin typeface="+mn-ea"/>
            <a:ea typeface="+mn-ea"/>
          </a:endParaRPr>
        </a:p>
      </dgm:t>
    </dgm:pt>
    <dgm:pt modelId="{8571F435-1108-4C20-A534-91597E85C287}">
      <dgm:prSet phldrT="[텍스트]" custT="1"/>
      <dgm:spPr/>
      <dgm:t>
        <a:bodyPr/>
        <a:lstStyle/>
        <a:p>
          <a:pPr marL="895350" indent="-266700" latinLnBrk="1"/>
          <a:r>
            <a:rPr lang="ko-KR" altLang="en-US" sz="1600" dirty="0" err="1">
              <a:latin typeface="+mn-ea"/>
              <a:ea typeface="+mn-ea"/>
            </a:rPr>
            <a:t>리스닝</a:t>
          </a:r>
          <a:r>
            <a:rPr lang="ko-KR" altLang="en-US" sz="1600" dirty="0">
              <a:latin typeface="+mn-ea"/>
              <a:ea typeface="+mn-ea"/>
            </a:rPr>
            <a:t> 유형에 대한 집중 훈련 프로그램</a:t>
          </a:r>
        </a:p>
      </dgm:t>
    </dgm:pt>
    <dgm:pt modelId="{32579603-A948-43B5-B0E2-97C1A1C6267D}" type="parTrans" cxnId="{AE714976-BC0F-4891-9C30-8FF11CD86357}">
      <dgm:prSet/>
      <dgm:spPr/>
      <dgm:t>
        <a:bodyPr/>
        <a:lstStyle/>
        <a:p>
          <a:pPr latinLnBrk="1"/>
          <a:endParaRPr lang="ko-KR" altLang="en-US"/>
        </a:p>
      </dgm:t>
    </dgm:pt>
    <dgm:pt modelId="{CACD1241-92B6-4E3F-8955-C23BE475F0C6}" type="sibTrans" cxnId="{AE714976-BC0F-4891-9C30-8FF11CD86357}">
      <dgm:prSet/>
      <dgm:spPr/>
      <dgm:t>
        <a:bodyPr/>
        <a:lstStyle/>
        <a:p>
          <a:pPr latinLnBrk="1"/>
          <a:endParaRPr lang="ko-KR" altLang="en-US"/>
        </a:p>
      </dgm:t>
    </dgm:pt>
    <dgm:pt modelId="{C1341700-B20D-4392-AB09-37CDBE965968}">
      <dgm:prSet phldrT="[텍스트]" custT="1"/>
      <dgm:spPr/>
      <dgm:t>
        <a:bodyPr/>
        <a:lstStyle/>
        <a:p>
          <a:pPr marL="895350" indent="-266700" latinLnBrk="1"/>
          <a:r>
            <a:rPr lang="ko-KR" altLang="en-US" sz="1600" dirty="0">
              <a:latin typeface="+mn-ea"/>
              <a:ea typeface="+mn-ea"/>
            </a:rPr>
            <a:t>총 </a:t>
          </a:r>
          <a:r>
            <a:rPr lang="en-US" altLang="ko-KR" sz="1600" dirty="0">
              <a:latin typeface="+mn-ea"/>
              <a:ea typeface="+mn-ea"/>
            </a:rPr>
            <a:t>10</a:t>
          </a:r>
          <a:r>
            <a:rPr lang="ko-KR" altLang="en-US" sz="1600" dirty="0">
              <a:latin typeface="+mn-ea"/>
              <a:ea typeface="+mn-ea"/>
            </a:rPr>
            <a:t>주 매일 학습코스</a:t>
          </a:r>
        </a:p>
      </dgm:t>
    </dgm:pt>
    <dgm:pt modelId="{C3EBDB72-1897-4A05-BF7C-795CA2AB9F96}" type="parTrans" cxnId="{84E8035F-5B70-4BA1-AA8D-6688185CA65B}">
      <dgm:prSet/>
      <dgm:spPr/>
      <dgm:t>
        <a:bodyPr/>
        <a:lstStyle/>
        <a:p>
          <a:pPr latinLnBrk="1"/>
          <a:endParaRPr lang="ko-KR" altLang="en-US"/>
        </a:p>
      </dgm:t>
    </dgm:pt>
    <dgm:pt modelId="{139FEF25-FB9D-417B-B03C-A994B98F517B}" type="sibTrans" cxnId="{84E8035F-5B70-4BA1-AA8D-6688185CA65B}">
      <dgm:prSet/>
      <dgm:spPr/>
      <dgm:t>
        <a:bodyPr/>
        <a:lstStyle/>
        <a:p>
          <a:pPr latinLnBrk="1"/>
          <a:endParaRPr lang="ko-KR" altLang="en-US"/>
        </a:p>
      </dgm:t>
    </dgm:pt>
    <dgm:pt modelId="{0EC30C52-6A63-465E-9ABB-8F4B8E089C32}">
      <dgm:prSet phldrT="[텍스트]" custT="1"/>
      <dgm:spPr/>
      <dgm:t>
        <a:bodyPr/>
        <a:lstStyle/>
        <a:p>
          <a:pPr marL="895350" indent="-190500" latinLnBrk="1"/>
          <a:r>
            <a:rPr lang="ko-KR" altLang="en-US" sz="1600" dirty="0">
              <a:latin typeface="+mn-ea"/>
              <a:ea typeface="+mn-ea"/>
            </a:rPr>
            <a:t>미국 표준 발음 </a:t>
          </a:r>
          <a:r>
            <a:rPr lang="en-US" altLang="ko-KR" sz="1600" dirty="0">
              <a:latin typeface="+mn-ea"/>
              <a:ea typeface="+mn-ea"/>
            </a:rPr>
            <a:t>VOA </a:t>
          </a:r>
          <a:r>
            <a:rPr lang="ko-KR" altLang="en-US" sz="1600" dirty="0">
              <a:latin typeface="+mn-ea"/>
              <a:ea typeface="+mn-ea"/>
            </a:rPr>
            <a:t>뉴스 원음</a:t>
          </a:r>
        </a:p>
      </dgm:t>
    </dgm:pt>
    <dgm:pt modelId="{BC4E7925-D2B3-4B02-B0BE-6626990E522B}" type="parTrans" cxnId="{592B43AD-D49C-44CC-883A-EBDDFB3DD90F}">
      <dgm:prSet/>
      <dgm:spPr/>
      <dgm:t>
        <a:bodyPr/>
        <a:lstStyle/>
        <a:p>
          <a:pPr latinLnBrk="1"/>
          <a:endParaRPr lang="ko-KR" altLang="en-US"/>
        </a:p>
      </dgm:t>
    </dgm:pt>
    <dgm:pt modelId="{1AA04B7C-6D5E-4EDA-BBFA-C2F65281A247}" type="sibTrans" cxnId="{592B43AD-D49C-44CC-883A-EBDDFB3DD90F}">
      <dgm:prSet/>
      <dgm:spPr/>
      <dgm:t>
        <a:bodyPr/>
        <a:lstStyle/>
        <a:p>
          <a:pPr latinLnBrk="1"/>
          <a:endParaRPr lang="ko-KR" altLang="en-US"/>
        </a:p>
      </dgm:t>
    </dgm:pt>
    <dgm:pt modelId="{4E5E689F-2912-4F72-9519-918D3F259E62}">
      <dgm:prSet phldrT="[텍스트]" custT="1"/>
      <dgm:spPr/>
      <dgm:t>
        <a:bodyPr/>
        <a:lstStyle/>
        <a:p>
          <a:pPr marL="895350" indent="-190500" latinLnBrk="1"/>
          <a:r>
            <a:rPr lang="en-US" altLang="ko-KR" sz="1600" dirty="0">
              <a:latin typeface="+mn-ea"/>
              <a:ea typeface="+mn-ea"/>
            </a:rPr>
            <a:t>LC </a:t>
          </a:r>
          <a:r>
            <a:rPr lang="ko-KR" altLang="en-US" sz="1600" dirty="0" err="1">
              <a:latin typeface="+mn-ea"/>
              <a:ea typeface="+mn-ea"/>
            </a:rPr>
            <a:t>초중급자용</a:t>
          </a:r>
          <a:endParaRPr lang="ko-KR" altLang="en-US" sz="1600" dirty="0">
            <a:latin typeface="+mn-ea"/>
            <a:ea typeface="+mn-ea"/>
          </a:endParaRPr>
        </a:p>
      </dgm:t>
    </dgm:pt>
    <dgm:pt modelId="{B076ED07-44A6-40B3-BE87-256050E192CD}" type="parTrans" cxnId="{66707050-91A7-4EE8-847B-A2CB0C1482C0}">
      <dgm:prSet/>
      <dgm:spPr/>
      <dgm:t>
        <a:bodyPr/>
        <a:lstStyle/>
        <a:p>
          <a:pPr latinLnBrk="1"/>
          <a:endParaRPr lang="ko-KR" altLang="en-US"/>
        </a:p>
      </dgm:t>
    </dgm:pt>
    <dgm:pt modelId="{0C5504BB-1E2A-4E42-86AB-029769CD0646}" type="sibTrans" cxnId="{66707050-91A7-4EE8-847B-A2CB0C1482C0}">
      <dgm:prSet/>
      <dgm:spPr/>
      <dgm:t>
        <a:bodyPr/>
        <a:lstStyle/>
        <a:p>
          <a:pPr latinLnBrk="1"/>
          <a:endParaRPr lang="ko-KR" altLang="en-US"/>
        </a:p>
      </dgm:t>
    </dgm:pt>
    <dgm:pt modelId="{222D3F3E-8BCD-4555-937E-A8179D17CB51}">
      <dgm:prSet phldrT="[텍스트]" custT="1"/>
      <dgm:spPr/>
      <dgm:t>
        <a:bodyPr/>
        <a:lstStyle/>
        <a:p>
          <a:pPr marL="895350" indent="-190500" latinLnBrk="1"/>
          <a:r>
            <a:rPr lang="en-US" altLang="ko-KR" sz="1600" dirty="0">
              <a:latin typeface="+mn-ea"/>
              <a:ea typeface="+mn-ea"/>
            </a:rPr>
            <a:t>Mp3, </a:t>
          </a:r>
          <a:r>
            <a:rPr lang="ko-KR" altLang="en-US" sz="1600" dirty="0">
              <a:latin typeface="+mn-ea"/>
              <a:ea typeface="+mn-ea"/>
            </a:rPr>
            <a:t>해설</a:t>
          </a:r>
          <a:r>
            <a:rPr lang="en-US" altLang="ko-KR" sz="1600" dirty="0">
              <a:latin typeface="+mn-ea"/>
              <a:ea typeface="+mn-ea"/>
            </a:rPr>
            <a:t>, </a:t>
          </a:r>
          <a:r>
            <a:rPr lang="ko-KR" altLang="en-US" sz="1600" dirty="0">
              <a:latin typeface="+mn-ea"/>
              <a:ea typeface="+mn-ea"/>
            </a:rPr>
            <a:t>어휘 제공</a:t>
          </a:r>
        </a:p>
      </dgm:t>
    </dgm:pt>
    <dgm:pt modelId="{18B8297B-B42D-4CE9-9582-EE6DC55A58DE}" type="parTrans" cxnId="{84BCD905-10DD-43A2-AEB8-6FC08D153587}">
      <dgm:prSet/>
      <dgm:spPr/>
      <dgm:t>
        <a:bodyPr/>
        <a:lstStyle/>
        <a:p>
          <a:pPr latinLnBrk="1"/>
          <a:endParaRPr lang="ko-KR" altLang="en-US"/>
        </a:p>
      </dgm:t>
    </dgm:pt>
    <dgm:pt modelId="{084A5BCE-08CA-4CE7-A624-0EA6349E14EC}" type="sibTrans" cxnId="{84BCD905-10DD-43A2-AEB8-6FC08D153587}">
      <dgm:prSet/>
      <dgm:spPr/>
      <dgm:t>
        <a:bodyPr/>
        <a:lstStyle/>
        <a:p>
          <a:pPr latinLnBrk="1"/>
          <a:endParaRPr lang="ko-KR" altLang="en-US"/>
        </a:p>
      </dgm:t>
    </dgm:pt>
    <dgm:pt modelId="{A3D525FA-0DE1-4E71-A062-FFAB03F0032F}" type="pres">
      <dgm:prSet presAssocID="{3A87AC41-EADC-469C-95A2-6327A3A08B60}" presName="linear" presStyleCnt="0">
        <dgm:presLayoutVars>
          <dgm:dir/>
          <dgm:resizeHandles val="exact"/>
        </dgm:presLayoutVars>
      </dgm:prSet>
      <dgm:spPr/>
    </dgm:pt>
    <dgm:pt modelId="{186D861A-B2BF-48CE-A115-8F08FF3CBB09}" type="pres">
      <dgm:prSet presAssocID="{D0D0BEBC-943E-420A-AF6B-88E6C6A8DD26}" presName="comp" presStyleCnt="0"/>
      <dgm:spPr/>
    </dgm:pt>
    <dgm:pt modelId="{7CF7E113-3D83-42D7-943F-A3712446400B}" type="pres">
      <dgm:prSet presAssocID="{D0D0BEBC-943E-420A-AF6B-88E6C6A8DD26}" presName="box" presStyleLbl="node1" presStyleIdx="0" presStyleCnt="2" custLinFactY="-11293" custLinFactNeighborX="-7114" custLinFactNeighborY="-100000"/>
      <dgm:spPr/>
    </dgm:pt>
    <dgm:pt modelId="{221963CF-2E63-45B4-B169-75A39E69A99F}" type="pres">
      <dgm:prSet presAssocID="{D0D0BEBC-943E-420A-AF6B-88E6C6A8DD26}" presName="img" presStyleLbl="fgImgPlace1" presStyleIdx="0" presStyleCnt="2" custScaleX="132131" custScaleY="103584" custLinFactNeighborX="12740" custLinFactNeighborY="13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415FB2-3221-4DBB-8357-DF73AC7FCBEA}" type="pres">
      <dgm:prSet presAssocID="{D0D0BEBC-943E-420A-AF6B-88E6C6A8DD26}" presName="text" presStyleLbl="node1" presStyleIdx="0" presStyleCnt="2">
        <dgm:presLayoutVars>
          <dgm:bulletEnabled val="1"/>
        </dgm:presLayoutVars>
      </dgm:prSet>
      <dgm:spPr/>
    </dgm:pt>
    <dgm:pt modelId="{5CB5DB64-D048-4944-846E-41DBE9336C33}" type="pres">
      <dgm:prSet presAssocID="{E2E78E28-3ABD-4C08-BF2F-B7783D94362C}" presName="spacer" presStyleCnt="0"/>
      <dgm:spPr/>
    </dgm:pt>
    <dgm:pt modelId="{F1E11607-3EDB-4813-9AD0-2BECAF9C4AE8}" type="pres">
      <dgm:prSet presAssocID="{E573A8B1-64B1-4731-9E31-0F4F8EBB4548}" presName="comp" presStyleCnt="0"/>
      <dgm:spPr/>
    </dgm:pt>
    <dgm:pt modelId="{A40D412F-6E6A-4D6D-AC82-9318B76CD21C}" type="pres">
      <dgm:prSet presAssocID="{E573A8B1-64B1-4731-9E31-0F4F8EBB4548}" presName="box" presStyleLbl="node1" presStyleIdx="1" presStyleCnt="2" custLinFactNeighborX="76" custLinFactNeighborY="-2173"/>
      <dgm:spPr/>
    </dgm:pt>
    <dgm:pt modelId="{B1C9E8D4-D524-4C34-B063-C3F35D7CFF85}" type="pres">
      <dgm:prSet presAssocID="{E573A8B1-64B1-4731-9E31-0F4F8EBB4548}" presName="img" presStyleLbl="fgImgPlace1" presStyleIdx="1" presStyleCnt="2" custScaleX="133785" custScaleY="106786" custLinFactNeighborX="12459" custLinFactNeighborY="14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F8BE8E-3CA1-42D8-BDCD-0EE097F2F6AB}" type="pres">
      <dgm:prSet presAssocID="{E573A8B1-64B1-4731-9E31-0F4F8EBB4548}" presName="text" presStyleLbl="node1" presStyleIdx="1" presStyleCnt="2">
        <dgm:presLayoutVars>
          <dgm:bulletEnabled val="1"/>
        </dgm:presLayoutVars>
      </dgm:prSet>
      <dgm:spPr/>
    </dgm:pt>
  </dgm:ptLst>
  <dgm:cxnLst>
    <dgm:cxn modelId="{84BCD905-10DD-43A2-AEB8-6FC08D153587}" srcId="{E573A8B1-64B1-4731-9E31-0F4F8EBB4548}" destId="{222D3F3E-8BCD-4555-937E-A8179D17CB51}" srcOrd="3" destOrd="0" parTransId="{18B8297B-B42D-4CE9-9582-EE6DC55A58DE}" sibTransId="{084A5BCE-08CA-4CE7-A624-0EA6349E14EC}"/>
    <dgm:cxn modelId="{1D1A2E15-011A-45C1-928F-96D08894C990}" type="presOf" srcId="{3A87AC41-EADC-469C-95A2-6327A3A08B60}" destId="{A3D525FA-0DE1-4E71-A062-FFAB03F0032F}" srcOrd="0" destOrd="0" presId="urn:microsoft.com/office/officeart/2005/8/layout/vList4#3"/>
    <dgm:cxn modelId="{88ACDC21-F38C-4487-9067-C9B9EAC4746E}" type="presOf" srcId="{4E5E689F-2912-4F72-9519-918D3F259E62}" destId="{07F8BE8E-3CA1-42D8-BDCD-0EE097F2F6AB}" srcOrd="1" destOrd="2" presId="urn:microsoft.com/office/officeart/2005/8/layout/vList4#3"/>
    <dgm:cxn modelId="{72C11A3F-8F66-40A0-9F7D-DF7B1543DECC}" type="presOf" srcId="{222D3F3E-8BCD-4555-937E-A8179D17CB51}" destId="{07F8BE8E-3CA1-42D8-BDCD-0EE097F2F6AB}" srcOrd="1" destOrd="4" presId="urn:microsoft.com/office/officeart/2005/8/layout/vList4#3"/>
    <dgm:cxn modelId="{84E8035F-5B70-4BA1-AA8D-6688185CA65B}" srcId="{D0D0BEBC-943E-420A-AF6B-88E6C6A8DD26}" destId="{C1341700-B20D-4392-AB09-37CDBE965968}" srcOrd="3" destOrd="0" parTransId="{C3EBDB72-1897-4A05-BF7C-795CA2AB9F96}" sibTransId="{139FEF25-FB9D-417B-B03C-A994B98F517B}"/>
    <dgm:cxn modelId="{3B8DB341-DA38-4BC6-9259-E1182C2757FA}" type="presOf" srcId="{4E5E689F-2912-4F72-9519-918D3F259E62}" destId="{A40D412F-6E6A-4D6D-AC82-9318B76CD21C}" srcOrd="0" destOrd="2" presId="urn:microsoft.com/office/officeart/2005/8/layout/vList4#3"/>
    <dgm:cxn modelId="{A37C3F67-D6DB-4B27-9C6F-10D6EB456BCF}" srcId="{3A87AC41-EADC-469C-95A2-6327A3A08B60}" destId="{E573A8B1-64B1-4731-9E31-0F4F8EBB4548}" srcOrd="1" destOrd="0" parTransId="{A6DCB59A-389C-4BBD-9391-CFEFF399E1B6}" sibTransId="{8A4FA597-3FC9-41BB-AE31-0DEA4E8BF339}"/>
    <dgm:cxn modelId="{7844B267-1E75-43E2-B253-312E82E81B85}" type="presOf" srcId="{E573A8B1-64B1-4731-9E31-0F4F8EBB4548}" destId="{A40D412F-6E6A-4D6D-AC82-9318B76CD21C}" srcOrd="0" destOrd="0" presId="urn:microsoft.com/office/officeart/2005/8/layout/vList4#3"/>
    <dgm:cxn modelId="{DAD65B4D-9971-4E57-B9B4-16523A3C979C}" type="presOf" srcId="{222D3F3E-8BCD-4555-937E-A8179D17CB51}" destId="{A40D412F-6E6A-4D6D-AC82-9318B76CD21C}" srcOrd="0" destOrd="4" presId="urn:microsoft.com/office/officeart/2005/8/layout/vList4#3"/>
    <dgm:cxn modelId="{66707050-91A7-4EE8-847B-A2CB0C1482C0}" srcId="{E573A8B1-64B1-4731-9E31-0F4F8EBB4548}" destId="{4E5E689F-2912-4F72-9519-918D3F259E62}" srcOrd="1" destOrd="0" parTransId="{B076ED07-44A6-40B3-BE87-256050E192CD}" sibTransId="{0C5504BB-1E2A-4E42-86AB-029769CD0646}"/>
    <dgm:cxn modelId="{43F36373-0A80-4A4E-99E1-4912DDCD9242}" type="presOf" srcId="{C1341700-B20D-4392-AB09-37CDBE965968}" destId="{7CF7E113-3D83-42D7-943F-A3712446400B}" srcOrd="0" destOrd="4" presId="urn:microsoft.com/office/officeart/2005/8/layout/vList4#3"/>
    <dgm:cxn modelId="{29F91074-AD81-4274-9A79-6B4E0BA039AB}" type="presOf" srcId="{B7D92527-13F0-4C4F-A167-B5DC4CEFED25}" destId="{7CF7E113-3D83-42D7-943F-A3712446400B}" srcOrd="0" destOrd="2" presId="urn:microsoft.com/office/officeart/2005/8/layout/vList4#3"/>
    <dgm:cxn modelId="{AE714976-BC0F-4891-9C30-8FF11CD86357}" srcId="{D0D0BEBC-943E-420A-AF6B-88E6C6A8DD26}" destId="{8571F435-1108-4C20-A534-91597E85C287}" srcOrd="2" destOrd="0" parTransId="{32579603-A948-43B5-B0E2-97C1A1C6267D}" sibTransId="{CACD1241-92B6-4E3F-8955-C23BE475F0C6}"/>
    <dgm:cxn modelId="{225D2582-6B11-4A8C-AC3C-F0366DA085EE}" type="presOf" srcId="{A7655B47-4696-428F-842D-607AFD0D0D3F}" destId="{7CF7E113-3D83-42D7-943F-A3712446400B}" srcOrd="0" destOrd="1" presId="urn:microsoft.com/office/officeart/2005/8/layout/vList4#3"/>
    <dgm:cxn modelId="{34357E90-2D1A-45C6-AF59-B71649BF6434}" type="presOf" srcId="{8571F435-1108-4C20-A534-91597E85C287}" destId="{C1415FB2-3221-4DBB-8357-DF73AC7FCBEA}" srcOrd="1" destOrd="3" presId="urn:microsoft.com/office/officeart/2005/8/layout/vList4#3"/>
    <dgm:cxn modelId="{84CE7391-5B45-4D7B-8CAC-794B5296AC0A}" srcId="{D0D0BEBC-943E-420A-AF6B-88E6C6A8DD26}" destId="{A7655B47-4696-428F-842D-607AFD0D0D3F}" srcOrd="0" destOrd="0" parTransId="{9CA654C4-0C1F-4D51-8A22-54DB4249D1BE}" sibTransId="{E80A4606-1681-4492-A8CD-C1AA89A7665C}"/>
    <dgm:cxn modelId="{82AE6B9D-A93F-4C66-A537-76D1D9BDE226}" type="presOf" srcId="{EFDB9095-2C51-41DC-AD03-5F8842E3CD4A}" destId="{A40D412F-6E6A-4D6D-AC82-9318B76CD21C}" srcOrd="0" destOrd="3" presId="urn:microsoft.com/office/officeart/2005/8/layout/vList4#3"/>
    <dgm:cxn modelId="{5B734AAC-0A05-46A2-9E6C-57D660AAE796}" type="presOf" srcId="{0EC30C52-6A63-465E-9ABB-8F4B8E089C32}" destId="{A40D412F-6E6A-4D6D-AC82-9318B76CD21C}" srcOrd="0" destOrd="1" presId="urn:microsoft.com/office/officeart/2005/8/layout/vList4#3"/>
    <dgm:cxn modelId="{592B43AD-D49C-44CC-883A-EBDDFB3DD90F}" srcId="{E573A8B1-64B1-4731-9E31-0F4F8EBB4548}" destId="{0EC30C52-6A63-465E-9ABB-8F4B8E089C32}" srcOrd="0" destOrd="0" parTransId="{BC4E7925-D2B3-4B02-B0BE-6626990E522B}" sibTransId="{1AA04B7C-6D5E-4EDA-BBFA-C2F65281A247}"/>
    <dgm:cxn modelId="{A43743AF-C2A7-485D-8804-4B6FB9B41CA6}" type="presOf" srcId="{A7655B47-4696-428F-842D-607AFD0D0D3F}" destId="{C1415FB2-3221-4DBB-8357-DF73AC7FCBEA}" srcOrd="1" destOrd="1" presId="urn:microsoft.com/office/officeart/2005/8/layout/vList4#3"/>
    <dgm:cxn modelId="{508E5FC2-2D11-4682-926B-D1E0530744BC}" type="presOf" srcId="{0EC30C52-6A63-465E-9ABB-8F4B8E089C32}" destId="{07F8BE8E-3CA1-42D8-BDCD-0EE097F2F6AB}" srcOrd="1" destOrd="1" presId="urn:microsoft.com/office/officeart/2005/8/layout/vList4#3"/>
    <dgm:cxn modelId="{FB6B6ECB-3047-4954-B810-D1E1E7C47EAC}" srcId="{E573A8B1-64B1-4731-9E31-0F4F8EBB4548}" destId="{EFDB9095-2C51-41DC-AD03-5F8842E3CD4A}" srcOrd="2" destOrd="0" parTransId="{3D2C1962-5D17-447F-B513-CCFF4584834B}" sibTransId="{64E87272-7A93-4843-AD9B-21A091A7359F}"/>
    <dgm:cxn modelId="{67EFEACB-127C-4CC1-97C3-7C08A67965E8}" type="presOf" srcId="{8571F435-1108-4C20-A534-91597E85C287}" destId="{7CF7E113-3D83-42D7-943F-A3712446400B}" srcOrd="0" destOrd="3" presId="urn:microsoft.com/office/officeart/2005/8/layout/vList4#3"/>
    <dgm:cxn modelId="{DFF378CE-6C60-40D4-A145-7280FF2D924B}" type="presOf" srcId="{C1341700-B20D-4392-AB09-37CDBE965968}" destId="{C1415FB2-3221-4DBB-8357-DF73AC7FCBEA}" srcOrd="1" destOrd="4" presId="urn:microsoft.com/office/officeart/2005/8/layout/vList4#3"/>
    <dgm:cxn modelId="{9BB984CE-2EB1-4EAC-9FE1-02EA38665ABE}" type="presOf" srcId="{D0D0BEBC-943E-420A-AF6B-88E6C6A8DD26}" destId="{7CF7E113-3D83-42D7-943F-A3712446400B}" srcOrd="0" destOrd="0" presId="urn:microsoft.com/office/officeart/2005/8/layout/vList4#3"/>
    <dgm:cxn modelId="{0482DCDC-54AE-44FB-9F80-D1CCE6B06745}" type="presOf" srcId="{EFDB9095-2C51-41DC-AD03-5F8842E3CD4A}" destId="{07F8BE8E-3CA1-42D8-BDCD-0EE097F2F6AB}" srcOrd="1" destOrd="3" presId="urn:microsoft.com/office/officeart/2005/8/layout/vList4#3"/>
    <dgm:cxn modelId="{7423FEE0-D947-4DDF-AAD5-85690D2E7A07}" srcId="{D0D0BEBC-943E-420A-AF6B-88E6C6A8DD26}" destId="{B7D92527-13F0-4C4F-A167-B5DC4CEFED25}" srcOrd="1" destOrd="0" parTransId="{171A02F0-D893-4A54-AE88-F24276497BD7}" sibTransId="{3D5D9C9B-5394-4A6F-8D11-EB4CFE7440A7}"/>
    <dgm:cxn modelId="{8870EAEA-1F60-409E-BF6D-429D8B723587}" type="presOf" srcId="{B7D92527-13F0-4C4F-A167-B5DC4CEFED25}" destId="{C1415FB2-3221-4DBB-8357-DF73AC7FCBEA}" srcOrd="1" destOrd="2" presId="urn:microsoft.com/office/officeart/2005/8/layout/vList4#3"/>
    <dgm:cxn modelId="{DBE71BEF-D6DE-46B8-9921-32D31A6941B4}" srcId="{3A87AC41-EADC-469C-95A2-6327A3A08B60}" destId="{D0D0BEBC-943E-420A-AF6B-88E6C6A8DD26}" srcOrd="0" destOrd="0" parTransId="{53808220-E1E8-4014-BC20-F27A971DE523}" sibTransId="{E2E78E28-3ABD-4C08-BF2F-B7783D94362C}"/>
    <dgm:cxn modelId="{50E746F5-757A-4FDA-9EB7-EB2763EB1150}" type="presOf" srcId="{E573A8B1-64B1-4731-9E31-0F4F8EBB4548}" destId="{07F8BE8E-3CA1-42D8-BDCD-0EE097F2F6AB}" srcOrd="1" destOrd="0" presId="urn:microsoft.com/office/officeart/2005/8/layout/vList4#3"/>
    <dgm:cxn modelId="{1E6E82F8-73EF-41BA-8D41-5CE8FD2F33F7}" type="presOf" srcId="{D0D0BEBC-943E-420A-AF6B-88E6C6A8DD26}" destId="{C1415FB2-3221-4DBB-8357-DF73AC7FCBEA}" srcOrd="1" destOrd="0" presId="urn:microsoft.com/office/officeart/2005/8/layout/vList4#3"/>
    <dgm:cxn modelId="{D48FE624-6869-4E34-A755-172A7CA34E11}" type="presParOf" srcId="{A3D525FA-0DE1-4E71-A062-FFAB03F0032F}" destId="{186D861A-B2BF-48CE-A115-8F08FF3CBB09}" srcOrd="0" destOrd="0" presId="urn:microsoft.com/office/officeart/2005/8/layout/vList4#3"/>
    <dgm:cxn modelId="{F7E1766A-A0A6-45A1-A7DA-059EE0950FF9}" type="presParOf" srcId="{186D861A-B2BF-48CE-A115-8F08FF3CBB09}" destId="{7CF7E113-3D83-42D7-943F-A3712446400B}" srcOrd="0" destOrd="0" presId="urn:microsoft.com/office/officeart/2005/8/layout/vList4#3"/>
    <dgm:cxn modelId="{A02FA53B-717C-4DA2-8E3B-C2E38CB61D70}" type="presParOf" srcId="{186D861A-B2BF-48CE-A115-8F08FF3CBB09}" destId="{221963CF-2E63-45B4-B169-75A39E69A99F}" srcOrd="1" destOrd="0" presId="urn:microsoft.com/office/officeart/2005/8/layout/vList4#3"/>
    <dgm:cxn modelId="{840767F3-F85A-4C39-A86E-D5C74162A252}" type="presParOf" srcId="{186D861A-B2BF-48CE-A115-8F08FF3CBB09}" destId="{C1415FB2-3221-4DBB-8357-DF73AC7FCBEA}" srcOrd="2" destOrd="0" presId="urn:microsoft.com/office/officeart/2005/8/layout/vList4#3"/>
    <dgm:cxn modelId="{684AD637-BA94-4A9C-99E3-3ECE10F84AFA}" type="presParOf" srcId="{A3D525FA-0DE1-4E71-A062-FFAB03F0032F}" destId="{5CB5DB64-D048-4944-846E-41DBE9336C33}" srcOrd="1" destOrd="0" presId="urn:microsoft.com/office/officeart/2005/8/layout/vList4#3"/>
    <dgm:cxn modelId="{75858198-0F11-4F05-B1E5-E219AF3FBECA}" type="presParOf" srcId="{A3D525FA-0DE1-4E71-A062-FFAB03F0032F}" destId="{F1E11607-3EDB-4813-9AD0-2BECAF9C4AE8}" srcOrd="2" destOrd="0" presId="urn:microsoft.com/office/officeart/2005/8/layout/vList4#3"/>
    <dgm:cxn modelId="{03A7CA09-EB1C-43CA-AE98-C928D8ABCFCE}" type="presParOf" srcId="{F1E11607-3EDB-4813-9AD0-2BECAF9C4AE8}" destId="{A40D412F-6E6A-4D6D-AC82-9318B76CD21C}" srcOrd="0" destOrd="0" presId="urn:microsoft.com/office/officeart/2005/8/layout/vList4#3"/>
    <dgm:cxn modelId="{62389425-A341-40F9-8C4A-A27F7AC0D189}" type="presParOf" srcId="{F1E11607-3EDB-4813-9AD0-2BECAF9C4AE8}" destId="{B1C9E8D4-D524-4C34-B063-C3F35D7CFF85}" srcOrd="1" destOrd="0" presId="urn:microsoft.com/office/officeart/2005/8/layout/vList4#3"/>
    <dgm:cxn modelId="{C6035364-8580-469F-B84F-F88BFA98722B}" type="presParOf" srcId="{F1E11607-3EDB-4813-9AD0-2BECAF9C4AE8}" destId="{07F8BE8E-3CA1-42D8-BDCD-0EE097F2F6AB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FAAE2-AF4D-4F6E-9FBB-AC45E4E85363}">
      <dsp:nvSpPr>
        <dsp:cNvPr id="0" name=""/>
        <dsp:cNvSpPr/>
      </dsp:nvSpPr>
      <dsp:spPr>
        <a:xfrm>
          <a:off x="0" y="0"/>
          <a:ext cx="8215339" cy="1245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975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u="sng" kern="1200" dirty="0"/>
            <a:t>[</a:t>
          </a:r>
          <a:r>
            <a:rPr lang="ko-KR" altLang="en-US" sz="1800" b="1" u="sng" kern="1200" dirty="0"/>
            <a:t>동영상 강의</a:t>
          </a:r>
          <a:r>
            <a:rPr lang="en-US" altLang="ko-KR" sz="1800" b="1" u="sng" kern="1200" dirty="0"/>
            <a:t>]+[</a:t>
          </a:r>
          <a:r>
            <a:rPr lang="ko-KR" altLang="en-US" sz="1800" b="1" u="sng" kern="1200" dirty="0"/>
            <a:t>모의고사</a:t>
          </a:r>
          <a:r>
            <a:rPr lang="en-US" altLang="ko-KR" sz="1800" b="1" u="sng" kern="1200" dirty="0"/>
            <a:t>]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b="0" u="none" kern="1200" dirty="0"/>
            <a:t>저자 </a:t>
          </a:r>
          <a:r>
            <a:rPr lang="ko-KR" altLang="en-US" sz="1400" b="0" u="none" kern="1200" dirty="0" err="1"/>
            <a:t>직강의</a:t>
          </a:r>
          <a:r>
            <a:rPr lang="ko-KR" altLang="en-US" sz="1400" b="0" u="none" kern="1200" dirty="0"/>
            <a:t> 최고의 동영상 강좌와 최신 </a:t>
          </a:r>
          <a:r>
            <a:rPr lang="en-US" altLang="ko-KR" sz="1400" b="0" u="none" kern="1200" dirty="0" err="1"/>
            <a:t>iBT</a:t>
          </a:r>
          <a:r>
            <a:rPr lang="en-US" altLang="ko-KR" sz="1400" b="0" u="none" kern="1200" dirty="0"/>
            <a:t> </a:t>
          </a:r>
          <a:r>
            <a:rPr lang="ko-KR" altLang="en-US" sz="1400" b="0" u="none" kern="1200" dirty="0"/>
            <a:t>기반 모의고사의 결합으로 확실한 성적향상 보장</a:t>
          </a:r>
          <a:endParaRPr lang="en-US" altLang="ko-KR" sz="1400" b="1" u="sng" kern="1200" dirty="0"/>
        </a:p>
      </dsp:txBody>
      <dsp:txXfrm>
        <a:off x="1767595" y="0"/>
        <a:ext cx="6447743" cy="1245281"/>
      </dsp:txXfrm>
    </dsp:sp>
    <dsp:sp modelId="{56018957-52FE-4B62-89E1-AF6A898C70F9}">
      <dsp:nvSpPr>
        <dsp:cNvPr id="0" name=""/>
        <dsp:cNvSpPr/>
      </dsp:nvSpPr>
      <dsp:spPr>
        <a:xfrm>
          <a:off x="124528" y="124528"/>
          <a:ext cx="1643067" cy="9962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9DE5-BB0B-4CBD-81EF-A8138C0125E8}">
      <dsp:nvSpPr>
        <dsp:cNvPr id="0" name=""/>
        <dsp:cNvSpPr/>
      </dsp:nvSpPr>
      <dsp:spPr>
        <a:xfrm>
          <a:off x="0" y="1369809"/>
          <a:ext cx="8215339" cy="1245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975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u="sng" kern="1200" dirty="0"/>
            <a:t>최고의 강사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b="0" u="none" kern="1200" dirty="0" err="1"/>
            <a:t>시나공</a:t>
          </a:r>
          <a:r>
            <a:rPr lang="ko-KR" altLang="en-US" sz="1400" b="0" u="none" kern="1200" dirty="0"/>
            <a:t> </a:t>
          </a:r>
          <a:r>
            <a:rPr lang="ko-KR" altLang="en-US" sz="1400" b="0" u="none" kern="1200" dirty="0" err="1"/>
            <a:t>토익</a:t>
          </a:r>
          <a:r>
            <a:rPr lang="ko-KR" altLang="en-US" sz="1400" b="0" u="none" kern="1200" dirty="0"/>
            <a:t> 시리즈</a:t>
          </a:r>
          <a:r>
            <a:rPr lang="en-US" altLang="ko-KR" sz="1400" b="0" u="none" kern="1200" dirty="0"/>
            <a:t>(</a:t>
          </a:r>
          <a:r>
            <a:rPr lang="ko-KR" altLang="en-US" sz="1400" b="0" u="none" kern="1200" dirty="0" err="1"/>
            <a:t>길벗이지톡</a:t>
          </a:r>
          <a:r>
            <a:rPr lang="en-US" altLang="ko-KR" sz="1400" b="0" u="none" kern="1200" dirty="0"/>
            <a:t>)</a:t>
          </a:r>
          <a:r>
            <a:rPr lang="ko-KR" altLang="en-US" sz="1400" b="0" u="none" kern="1200" dirty="0"/>
            <a:t>가 보장하는 신뢰도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b="0" u="none" kern="1200" dirty="0"/>
            <a:t>대한민국 최고의 강사로 구성된 인터넷 강의</a:t>
          </a:r>
        </a:p>
      </dsp:txBody>
      <dsp:txXfrm>
        <a:off x="1767595" y="1369809"/>
        <a:ext cx="6447743" cy="1245281"/>
      </dsp:txXfrm>
    </dsp:sp>
    <dsp:sp modelId="{E518D1D3-6080-41BD-8645-64EC7A857847}">
      <dsp:nvSpPr>
        <dsp:cNvPr id="0" name=""/>
        <dsp:cNvSpPr/>
      </dsp:nvSpPr>
      <dsp:spPr>
        <a:xfrm>
          <a:off x="124528" y="1494337"/>
          <a:ext cx="1643067" cy="9962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08DAA-3195-499E-ABBF-ABBEE046DCC5}">
      <dsp:nvSpPr>
        <dsp:cNvPr id="0" name=""/>
        <dsp:cNvSpPr/>
      </dsp:nvSpPr>
      <dsp:spPr>
        <a:xfrm>
          <a:off x="0" y="2739619"/>
          <a:ext cx="8215339" cy="1245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975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최신 경향의 온라인 </a:t>
          </a:r>
          <a:r>
            <a:rPr lang="ko-KR" altLang="en-US" sz="1800" b="1" kern="1200" dirty="0" err="1"/>
            <a:t>토익</a:t>
          </a:r>
          <a:r>
            <a:rPr lang="ko-KR" altLang="en-US" sz="1800" b="1" kern="1200" dirty="0"/>
            <a:t> 모의고사로 평가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kern="1200" dirty="0"/>
            <a:t>cbtKorea.com </a:t>
          </a:r>
          <a:r>
            <a:rPr lang="ko-KR" altLang="en-US" sz="1400" kern="1200" dirty="0"/>
            <a:t>온라인 </a:t>
          </a:r>
          <a:r>
            <a:rPr lang="ko-KR" altLang="en-US" sz="1400" kern="1200" dirty="0" err="1"/>
            <a:t>토익</a:t>
          </a:r>
          <a:r>
            <a:rPr lang="ko-KR" altLang="en-US" sz="1400" kern="1200" dirty="0"/>
            <a:t> 모의고사 시스템 </a:t>
          </a:r>
          <a:r>
            <a:rPr lang="en-US" altLang="ko-KR" sz="1400" kern="1200" dirty="0"/>
            <a:t>(</a:t>
          </a:r>
          <a:r>
            <a:rPr lang="ko-KR" altLang="en-US" sz="1400" kern="1200" dirty="0" err="1"/>
            <a:t>학습형</a:t>
          </a:r>
          <a:r>
            <a:rPr lang="ko-KR" altLang="en-US" sz="1400" kern="1200" dirty="0"/>
            <a:t> 모의고사 무료 제공</a:t>
          </a:r>
          <a:r>
            <a:rPr lang="en-US" altLang="ko-KR" sz="1400" kern="1200" dirty="0"/>
            <a:t>)</a:t>
          </a:r>
          <a:endParaRPr lang="ko-KR" altLang="en-US" sz="1400" kern="1200" dirty="0"/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kern="1200" dirty="0"/>
            <a:t>최신 경향의 방대한 </a:t>
          </a:r>
          <a:r>
            <a:rPr lang="ko-KR" altLang="en-US" sz="1400" kern="1200" dirty="0" err="1"/>
            <a:t>토익</a:t>
          </a:r>
          <a:r>
            <a:rPr lang="ko-KR" altLang="en-US" sz="1400" kern="1200" dirty="0"/>
            <a:t> 문제 은행</a:t>
          </a:r>
          <a:endParaRPr lang="en-US" altLang="ko-KR" sz="1400" kern="1200" dirty="0"/>
        </a:p>
        <a:p>
          <a:pPr marL="114300" lvl="1" indent="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1200" kern="1200" dirty="0"/>
        </a:p>
      </dsp:txBody>
      <dsp:txXfrm>
        <a:off x="1767595" y="2739619"/>
        <a:ext cx="6447743" cy="1245281"/>
      </dsp:txXfrm>
    </dsp:sp>
    <dsp:sp modelId="{6D750A6F-B76A-42F5-8938-5590546F675E}">
      <dsp:nvSpPr>
        <dsp:cNvPr id="0" name=""/>
        <dsp:cNvSpPr/>
      </dsp:nvSpPr>
      <dsp:spPr>
        <a:xfrm>
          <a:off x="124528" y="2864147"/>
          <a:ext cx="1643067" cy="9962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68D00-0D84-4AAF-BFCC-C89DAD321AAE}">
      <dsp:nvSpPr>
        <dsp:cNvPr id="0" name=""/>
        <dsp:cNvSpPr/>
      </dsp:nvSpPr>
      <dsp:spPr>
        <a:xfrm>
          <a:off x="0" y="4109429"/>
          <a:ext cx="8215339" cy="1245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975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u="sng" kern="1200" dirty="0"/>
            <a:t>투자 대비 탁월한 효과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b="0" u="none" kern="1200" dirty="0"/>
            <a:t>수강생의 학습 </a:t>
          </a:r>
          <a:r>
            <a:rPr lang="ko-KR" altLang="en-US" sz="1400" b="0" u="none" kern="1200" dirty="0" err="1"/>
            <a:t>진도율</a:t>
          </a:r>
          <a:r>
            <a:rPr lang="en-US" altLang="ko-KR" sz="1400" b="0" u="none" kern="1200" dirty="0"/>
            <a:t>, </a:t>
          </a:r>
          <a:r>
            <a:rPr lang="ko-KR" altLang="en-US" sz="1400" b="0" u="none" kern="1200" dirty="0"/>
            <a:t>성적 통계 등으로 투자 대 효과 분석이 용이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400" b="0" u="none" kern="1200" dirty="0"/>
            <a:t>수강생의 실력 향상을 위한 최상의 시스템</a:t>
          </a:r>
        </a:p>
        <a:p>
          <a:pPr marL="542925" lvl="1" indent="-180975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1400" b="0" u="none" kern="1200" dirty="0"/>
        </a:p>
      </dsp:txBody>
      <dsp:txXfrm>
        <a:off x="1767595" y="4109429"/>
        <a:ext cx="6447743" cy="1245281"/>
      </dsp:txXfrm>
    </dsp:sp>
    <dsp:sp modelId="{8326D406-770A-4B31-A13A-AFA70C1AB4E2}">
      <dsp:nvSpPr>
        <dsp:cNvPr id="0" name=""/>
        <dsp:cNvSpPr/>
      </dsp:nvSpPr>
      <dsp:spPr>
        <a:xfrm>
          <a:off x="124528" y="4233957"/>
          <a:ext cx="1643067" cy="9962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DFBDD-34C5-4BD4-A80F-B51D744451C4}">
      <dsp:nvSpPr>
        <dsp:cNvPr id="0" name=""/>
        <dsp:cNvSpPr/>
      </dsp:nvSpPr>
      <dsp:spPr>
        <a:xfrm>
          <a:off x="-5539832" y="-926950"/>
          <a:ext cx="7211750" cy="721175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81494-5978-49E4-90B6-F4711FDB8B43}">
      <dsp:nvSpPr>
        <dsp:cNvPr id="0" name=""/>
        <dsp:cNvSpPr/>
      </dsp:nvSpPr>
      <dsp:spPr>
        <a:xfrm>
          <a:off x="1679473" y="1151795"/>
          <a:ext cx="6803310" cy="250066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6397" tIns="165100" rIns="165100" bIns="165100" numCol="1" spcCol="1270" anchor="ctr" anchorCtr="0">
          <a:noAutofit/>
        </a:bodyPr>
        <a:lstStyle/>
        <a:p>
          <a:pPr marL="0" lvl="0" indent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 dirty="0"/>
        </a:p>
      </dsp:txBody>
      <dsp:txXfrm>
        <a:off x="1679473" y="1151795"/>
        <a:ext cx="6803310" cy="2500666"/>
      </dsp:txXfrm>
    </dsp:sp>
    <dsp:sp modelId="{9D59CC33-7D68-46B4-B993-0879B70346F7}">
      <dsp:nvSpPr>
        <dsp:cNvPr id="0" name=""/>
        <dsp:cNvSpPr/>
      </dsp:nvSpPr>
      <dsp:spPr>
        <a:xfrm>
          <a:off x="36328" y="412111"/>
          <a:ext cx="3174853" cy="3174853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6CFFB-3117-4A7A-BE4B-AB4A33762D51}">
      <dsp:nvSpPr>
        <dsp:cNvPr id="0" name=""/>
        <dsp:cNvSpPr/>
      </dsp:nvSpPr>
      <dsp:spPr>
        <a:xfrm>
          <a:off x="2820" y="339277"/>
          <a:ext cx="1695780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n-ea"/>
              <a:ea typeface="+mn-ea"/>
            </a:rPr>
            <a:t>편리한 이용</a:t>
          </a:r>
        </a:p>
      </dsp:txBody>
      <dsp:txXfrm>
        <a:off x="2820" y="339277"/>
        <a:ext cx="1695780" cy="460800"/>
      </dsp:txXfrm>
    </dsp:sp>
    <dsp:sp modelId="{0212D8BB-EF2F-4FC6-9D78-A969FE06845E}">
      <dsp:nvSpPr>
        <dsp:cNvPr id="0" name=""/>
        <dsp:cNvSpPr/>
      </dsp:nvSpPr>
      <dsp:spPr>
        <a:xfrm>
          <a:off x="2820" y="800077"/>
          <a:ext cx="169578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고사장 불필요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관리</a:t>
          </a:r>
          <a:r>
            <a:rPr lang="en-US" altLang="ko-KR" sz="1600" kern="1200" dirty="0">
              <a:latin typeface="+mn-ea"/>
              <a:ea typeface="+mn-ea"/>
            </a:rPr>
            <a:t>, </a:t>
          </a:r>
          <a:r>
            <a:rPr lang="ko-KR" altLang="en-US" sz="1600" kern="1200" dirty="0">
              <a:latin typeface="+mn-ea"/>
              <a:ea typeface="+mn-ea"/>
            </a:rPr>
            <a:t>감독 인력 불필요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각종 수작업 업무 불필요</a:t>
          </a:r>
        </a:p>
      </dsp:txBody>
      <dsp:txXfrm>
        <a:off x="2820" y="800077"/>
        <a:ext cx="1695780" cy="1932480"/>
      </dsp:txXfrm>
    </dsp:sp>
    <dsp:sp modelId="{C251ADE9-94FD-4D52-ABCD-00E82F812124}">
      <dsp:nvSpPr>
        <dsp:cNvPr id="0" name=""/>
        <dsp:cNvSpPr/>
      </dsp:nvSpPr>
      <dsp:spPr>
        <a:xfrm>
          <a:off x="1936009" y="339277"/>
          <a:ext cx="1695780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n-ea"/>
              <a:ea typeface="+mn-ea"/>
            </a:rPr>
            <a:t>최신 경향</a:t>
          </a:r>
        </a:p>
      </dsp:txBody>
      <dsp:txXfrm>
        <a:off x="1936009" y="339277"/>
        <a:ext cx="1695780" cy="460800"/>
      </dsp:txXfrm>
    </dsp:sp>
    <dsp:sp modelId="{49938D34-4C17-4C65-8999-EED9B12B42D0}">
      <dsp:nvSpPr>
        <dsp:cNvPr id="0" name=""/>
        <dsp:cNvSpPr/>
      </dsp:nvSpPr>
      <dsp:spPr>
        <a:xfrm>
          <a:off x="1936009" y="800077"/>
          <a:ext cx="169578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최신 경향 문제 지속적 업데이트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실제 시험의 난이도 </a:t>
          </a:r>
        </a:p>
      </dsp:txBody>
      <dsp:txXfrm>
        <a:off x="1936009" y="800077"/>
        <a:ext cx="1695780" cy="1932480"/>
      </dsp:txXfrm>
    </dsp:sp>
    <dsp:sp modelId="{5F9ED411-FA5C-4B09-A924-52CA1A5BA86D}">
      <dsp:nvSpPr>
        <dsp:cNvPr id="0" name=""/>
        <dsp:cNvSpPr/>
      </dsp:nvSpPr>
      <dsp:spPr>
        <a:xfrm>
          <a:off x="3869199" y="339277"/>
          <a:ext cx="1695780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n-ea"/>
              <a:ea typeface="+mn-ea"/>
            </a:rPr>
            <a:t>활용의 유연성</a:t>
          </a:r>
        </a:p>
      </dsp:txBody>
      <dsp:txXfrm>
        <a:off x="3869199" y="339277"/>
        <a:ext cx="1695780" cy="460800"/>
      </dsp:txXfrm>
    </dsp:sp>
    <dsp:sp modelId="{62F7A566-C67F-4F77-B09B-870321F0ABEC}">
      <dsp:nvSpPr>
        <dsp:cNvPr id="0" name=""/>
        <dsp:cNvSpPr/>
      </dsp:nvSpPr>
      <dsp:spPr>
        <a:xfrm>
          <a:off x="3869199" y="800077"/>
          <a:ext cx="169578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시험 기간을 자유롭게 조정 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유형별 모의고사 적용</a:t>
          </a:r>
          <a:r>
            <a:rPr lang="en-US" altLang="ko-KR" sz="1600" kern="1200" dirty="0">
              <a:latin typeface="+mn-ea"/>
              <a:ea typeface="+mn-ea"/>
            </a:rPr>
            <a:t>(</a:t>
          </a:r>
          <a:r>
            <a:rPr lang="ko-KR" altLang="en-US" sz="1600" kern="1200" dirty="0">
              <a:latin typeface="+mn-ea"/>
              <a:ea typeface="+mn-ea"/>
            </a:rPr>
            <a:t>수행평가</a:t>
          </a:r>
          <a:r>
            <a:rPr lang="en-US" altLang="ko-KR" sz="1600" kern="1200" dirty="0">
              <a:latin typeface="+mn-ea"/>
              <a:ea typeface="+mn-ea"/>
            </a:rPr>
            <a:t>)</a:t>
          </a:r>
          <a:endParaRPr lang="ko-KR" altLang="en-US" sz="1600" kern="1200" dirty="0">
            <a:latin typeface="+mn-ea"/>
            <a:ea typeface="+mn-ea"/>
          </a:endParaRPr>
        </a:p>
      </dsp:txBody>
      <dsp:txXfrm>
        <a:off x="3869199" y="800077"/>
        <a:ext cx="1695780" cy="1932480"/>
      </dsp:txXfrm>
    </dsp:sp>
    <dsp:sp modelId="{FF675B4C-3595-4107-924E-4DBE21254EFE}">
      <dsp:nvSpPr>
        <dsp:cNvPr id="0" name=""/>
        <dsp:cNvSpPr/>
      </dsp:nvSpPr>
      <dsp:spPr>
        <a:xfrm>
          <a:off x="5802389" y="339277"/>
          <a:ext cx="1695780" cy="460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+mn-ea"/>
              <a:ea typeface="+mn-ea"/>
            </a:rPr>
            <a:t>다양한 서비스</a:t>
          </a:r>
        </a:p>
      </dsp:txBody>
      <dsp:txXfrm>
        <a:off x="5802389" y="339277"/>
        <a:ext cx="1695780" cy="460800"/>
      </dsp:txXfrm>
    </dsp:sp>
    <dsp:sp modelId="{C2532441-3270-461B-9B20-230A33C1F6E1}">
      <dsp:nvSpPr>
        <dsp:cNvPr id="0" name=""/>
        <dsp:cNvSpPr/>
      </dsp:nvSpPr>
      <dsp:spPr>
        <a:xfrm>
          <a:off x="5802389" y="800077"/>
          <a:ext cx="1695780" cy="1932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성적확인</a:t>
          </a:r>
          <a:r>
            <a:rPr lang="en-US" altLang="ko-KR" sz="1600" kern="1200" dirty="0">
              <a:latin typeface="+mn-ea"/>
              <a:ea typeface="+mn-ea"/>
            </a:rPr>
            <a:t>/</a:t>
          </a:r>
          <a:r>
            <a:rPr lang="ko-KR" altLang="en-US" sz="1600" kern="1200" dirty="0">
              <a:latin typeface="+mn-ea"/>
              <a:ea typeface="+mn-ea"/>
            </a:rPr>
            <a:t>복습하기 제공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kern="1200" dirty="0">
              <a:latin typeface="+mn-ea"/>
              <a:ea typeface="+mn-ea"/>
            </a:rPr>
            <a:t>cbtKorea.com</a:t>
          </a:r>
          <a:r>
            <a:rPr lang="ko-KR" altLang="en-US" sz="1600" kern="1200" dirty="0">
              <a:latin typeface="+mn-ea"/>
              <a:ea typeface="+mn-ea"/>
            </a:rPr>
            <a:t> 다양한 학습 </a:t>
          </a:r>
          <a:r>
            <a:rPr lang="ko-KR" altLang="en-US" sz="1600" kern="1200" dirty="0" err="1">
              <a:latin typeface="+mn-ea"/>
              <a:ea typeface="+mn-ea"/>
            </a:rPr>
            <a:t>컨텐츠</a:t>
          </a:r>
          <a:r>
            <a:rPr lang="ko-KR" altLang="en-US" sz="1600" kern="1200" dirty="0">
              <a:latin typeface="+mn-ea"/>
              <a:ea typeface="+mn-ea"/>
            </a:rPr>
            <a:t> 이용</a:t>
          </a:r>
        </a:p>
      </dsp:txBody>
      <dsp:txXfrm>
        <a:off x="5802389" y="800077"/>
        <a:ext cx="1695780" cy="1932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E113-3D83-42D7-943F-A3712446400B}">
      <dsp:nvSpPr>
        <dsp:cNvPr id="0" name=""/>
        <dsp:cNvSpPr/>
      </dsp:nvSpPr>
      <dsp:spPr>
        <a:xfrm>
          <a:off x="0" y="0"/>
          <a:ext cx="8858312" cy="2652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895350" lvl="0" indent="-26670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u="sng" kern="1200" dirty="0" err="1">
              <a:latin typeface="+mn-ea"/>
              <a:ea typeface="+mn-ea"/>
            </a:rPr>
            <a:t>토익</a:t>
          </a:r>
          <a:r>
            <a:rPr lang="ko-KR" altLang="en-US" sz="2000" b="1" u="sng" kern="1200" dirty="0">
              <a:latin typeface="+mn-ea"/>
              <a:ea typeface="+mn-ea"/>
            </a:rPr>
            <a:t> </a:t>
          </a:r>
          <a:r>
            <a:rPr lang="ko-KR" altLang="en-US" sz="2000" b="1" u="sng" kern="1200" dirty="0" err="1">
              <a:latin typeface="+mn-ea"/>
              <a:ea typeface="+mn-ea"/>
            </a:rPr>
            <a:t>리스닝</a:t>
          </a:r>
          <a:r>
            <a:rPr lang="ko-KR" altLang="en-US" sz="2000" b="1" u="sng" kern="1200" dirty="0">
              <a:latin typeface="+mn-ea"/>
              <a:ea typeface="+mn-ea"/>
            </a:rPr>
            <a:t> </a:t>
          </a:r>
          <a:r>
            <a:rPr lang="ko-KR" altLang="en-US" sz="2000" b="1" u="sng" kern="1200" dirty="0" err="1">
              <a:latin typeface="+mn-ea"/>
              <a:ea typeface="+mn-ea"/>
            </a:rPr>
            <a:t>튜터</a:t>
          </a:r>
          <a:endParaRPr lang="ko-KR" altLang="en-US" sz="2000" b="1" u="sng" kern="1200" dirty="0">
            <a:latin typeface="+mn-ea"/>
            <a:ea typeface="+mn-ea"/>
          </a:endParaRPr>
        </a:p>
        <a:p>
          <a:pPr marL="895350" lvl="1" indent="-2667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실전 </a:t>
          </a:r>
          <a:r>
            <a:rPr lang="ko-KR" altLang="en-US" sz="1600" kern="1200" dirty="0" err="1">
              <a:latin typeface="+mn-ea"/>
              <a:ea typeface="+mn-ea"/>
            </a:rPr>
            <a:t>토익</a:t>
          </a:r>
          <a:r>
            <a:rPr lang="ko-KR" altLang="en-US" sz="1600" kern="1200" dirty="0">
              <a:latin typeface="+mn-ea"/>
              <a:ea typeface="+mn-ea"/>
            </a:rPr>
            <a:t> </a:t>
          </a:r>
          <a:r>
            <a:rPr lang="ko-KR" altLang="en-US" sz="1600" kern="1200" dirty="0" err="1">
              <a:latin typeface="+mn-ea"/>
              <a:ea typeface="+mn-ea"/>
            </a:rPr>
            <a:t>리스닝</a:t>
          </a:r>
          <a:r>
            <a:rPr lang="ko-KR" altLang="en-US" sz="1600" kern="1200" dirty="0">
              <a:latin typeface="+mn-ea"/>
              <a:ea typeface="+mn-ea"/>
            </a:rPr>
            <a:t> 문제를 </a:t>
          </a:r>
          <a:r>
            <a:rPr lang="ko-KR" altLang="en-US" sz="1600" kern="1200" dirty="0" err="1">
              <a:latin typeface="+mn-ea"/>
              <a:ea typeface="+mn-ea"/>
            </a:rPr>
            <a:t>기반으로한</a:t>
          </a:r>
          <a:r>
            <a:rPr lang="ko-KR" altLang="en-US" sz="1600" kern="1200" dirty="0">
              <a:latin typeface="+mn-ea"/>
              <a:ea typeface="+mn-ea"/>
            </a:rPr>
            <a:t> </a:t>
          </a:r>
          <a:r>
            <a:rPr lang="ko-KR" altLang="en-US" sz="1600" kern="1200" dirty="0" err="1">
              <a:latin typeface="+mn-ea"/>
              <a:ea typeface="+mn-ea"/>
            </a:rPr>
            <a:t>토익</a:t>
          </a:r>
          <a:r>
            <a:rPr lang="ko-KR" altLang="en-US" sz="1600" kern="1200" dirty="0">
              <a:latin typeface="+mn-ea"/>
              <a:ea typeface="+mn-ea"/>
            </a:rPr>
            <a:t> </a:t>
          </a:r>
          <a:r>
            <a:rPr lang="ko-KR" altLang="en-US" sz="1600" kern="1200" dirty="0" err="1">
              <a:latin typeface="+mn-ea"/>
              <a:ea typeface="+mn-ea"/>
            </a:rPr>
            <a:t>리스닝</a:t>
          </a:r>
          <a:r>
            <a:rPr lang="ko-KR" altLang="en-US" sz="1600" kern="1200" dirty="0">
              <a:latin typeface="+mn-ea"/>
              <a:ea typeface="+mn-ea"/>
            </a:rPr>
            <a:t> 마스터 과정</a:t>
          </a:r>
        </a:p>
        <a:p>
          <a:pPr marL="895350" lvl="1" indent="-2667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반복청취</a:t>
          </a:r>
          <a:r>
            <a:rPr lang="en-US" altLang="ko-KR" sz="1600" kern="1200" dirty="0">
              <a:latin typeface="+mn-ea"/>
              <a:ea typeface="+mn-ea"/>
            </a:rPr>
            <a:t>, </a:t>
          </a:r>
          <a:r>
            <a:rPr lang="ko-KR" altLang="en-US" sz="1600" kern="1200" dirty="0" err="1">
              <a:latin typeface="+mn-ea"/>
              <a:ea typeface="+mn-ea"/>
            </a:rPr>
            <a:t>따라읽기</a:t>
          </a:r>
          <a:r>
            <a:rPr lang="en-US" altLang="ko-KR" sz="1600" kern="1200" dirty="0">
              <a:latin typeface="+mn-ea"/>
              <a:ea typeface="+mn-ea"/>
            </a:rPr>
            <a:t>, </a:t>
          </a:r>
          <a:r>
            <a:rPr lang="ko-KR" altLang="en-US" sz="1600" kern="1200" dirty="0">
              <a:latin typeface="+mn-ea"/>
              <a:ea typeface="+mn-ea"/>
            </a:rPr>
            <a:t>받아쓰기</a:t>
          </a:r>
          <a:r>
            <a:rPr lang="en-US" altLang="ko-KR" sz="1600" kern="1200" dirty="0">
              <a:latin typeface="+mn-ea"/>
              <a:ea typeface="+mn-ea"/>
            </a:rPr>
            <a:t>, </a:t>
          </a:r>
          <a:r>
            <a:rPr lang="ko-KR" altLang="en-US" sz="1600" kern="1200" dirty="0">
              <a:latin typeface="+mn-ea"/>
              <a:ea typeface="+mn-ea"/>
            </a:rPr>
            <a:t>자동암기 등의 기능</a:t>
          </a:r>
        </a:p>
        <a:p>
          <a:pPr marL="895350" lvl="1" indent="-2667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 err="1">
              <a:latin typeface="+mn-ea"/>
              <a:ea typeface="+mn-ea"/>
            </a:rPr>
            <a:t>리스닝</a:t>
          </a:r>
          <a:r>
            <a:rPr lang="ko-KR" altLang="en-US" sz="1600" kern="1200" dirty="0">
              <a:latin typeface="+mn-ea"/>
              <a:ea typeface="+mn-ea"/>
            </a:rPr>
            <a:t> 유형에 대한 집중 훈련 프로그램</a:t>
          </a:r>
        </a:p>
        <a:p>
          <a:pPr marL="895350" lvl="1" indent="-2667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총 </a:t>
          </a:r>
          <a:r>
            <a:rPr lang="en-US" altLang="ko-KR" sz="1600" kern="1200" dirty="0">
              <a:latin typeface="+mn-ea"/>
              <a:ea typeface="+mn-ea"/>
            </a:rPr>
            <a:t>10</a:t>
          </a:r>
          <a:r>
            <a:rPr lang="ko-KR" altLang="en-US" sz="1600" kern="1200" dirty="0">
              <a:latin typeface="+mn-ea"/>
              <a:ea typeface="+mn-ea"/>
            </a:rPr>
            <a:t>주 매일 학습코스</a:t>
          </a:r>
        </a:p>
      </dsp:txBody>
      <dsp:txXfrm>
        <a:off x="2036938" y="0"/>
        <a:ext cx="6821373" cy="2652763"/>
      </dsp:txXfrm>
    </dsp:sp>
    <dsp:sp modelId="{221963CF-2E63-45B4-B169-75A39E69A99F}">
      <dsp:nvSpPr>
        <dsp:cNvPr id="0" name=""/>
        <dsp:cNvSpPr/>
      </dsp:nvSpPr>
      <dsp:spPr>
        <a:xfrm>
          <a:off x="216034" y="230047"/>
          <a:ext cx="2340915" cy="2198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D412F-6E6A-4D6D-AC82-9318B76CD21C}">
      <dsp:nvSpPr>
        <dsp:cNvPr id="0" name=""/>
        <dsp:cNvSpPr/>
      </dsp:nvSpPr>
      <dsp:spPr>
        <a:xfrm>
          <a:off x="17000" y="2860395"/>
          <a:ext cx="8858312" cy="26527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895350" lvl="0" indent="-19050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u="sng" kern="1200" dirty="0">
              <a:latin typeface="+mn-ea"/>
              <a:ea typeface="+mn-ea"/>
            </a:rPr>
            <a:t>VOA </a:t>
          </a:r>
          <a:r>
            <a:rPr lang="ko-KR" altLang="en-US" sz="2000" b="1" u="sng" kern="1200" dirty="0">
              <a:latin typeface="+mn-ea"/>
              <a:ea typeface="+mn-ea"/>
            </a:rPr>
            <a:t>뉴스</a:t>
          </a:r>
          <a:r>
            <a:rPr lang="en-US" altLang="ko-KR" sz="2000" b="1" u="sng" kern="1200" dirty="0">
              <a:latin typeface="+mn-ea"/>
              <a:ea typeface="+mn-ea"/>
            </a:rPr>
            <a:t> </a:t>
          </a:r>
          <a:r>
            <a:rPr lang="ko-KR" altLang="en-US" sz="2000" b="1" u="sng" kern="1200" dirty="0">
              <a:latin typeface="+mn-ea"/>
              <a:ea typeface="+mn-ea"/>
            </a:rPr>
            <a:t>청취</a:t>
          </a:r>
        </a:p>
        <a:p>
          <a:pPr marL="895350" lvl="1" indent="-1905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미국 표준 발음 </a:t>
          </a:r>
          <a:r>
            <a:rPr lang="en-US" altLang="ko-KR" sz="1600" kern="1200" dirty="0">
              <a:latin typeface="+mn-ea"/>
              <a:ea typeface="+mn-ea"/>
            </a:rPr>
            <a:t>VOA </a:t>
          </a:r>
          <a:r>
            <a:rPr lang="ko-KR" altLang="en-US" sz="1600" kern="1200" dirty="0">
              <a:latin typeface="+mn-ea"/>
              <a:ea typeface="+mn-ea"/>
            </a:rPr>
            <a:t>뉴스 원음</a:t>
          </a:r>
        </a:p>
        <a:p>
          <a:pPr marL="895350" lvl="1" indent="-1905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kern="1200" dirty="0">
              <a:latin typeface="+mn-ea"/>
              <a:ea typeface="+mn-ea"/>
            </a:rPr>
            <a:t>LC </a:t>
          </a:r>
          <a:r>
            <a:rPr lang="ko-KR" altLang="en-US" sz="1600" kern="1200" dirty="0" err="1">
              <a:latin typeface="+mn-ea"/>
              <a:ea typeface="+mn-ea"/>
            </a:rPr>
            <a:t>초중급자용</a:t>
          </a:r>
          <a:endParaRPr lang="ko-KR" altLang="en-US" sz="1600" kern="1200" dirty="0">
            <a:latin typeface="+mn-ea"/>
            <a:ea typeface="+mn-ea"/>
          </a:endParaRPr>
        </a:p>
        <a:p>
          <a:pPr marL="895350" lvl="1" indent="-1905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kern="1200" dirty="0">
              <a:latin typeface="+mn-ea"/>
              <a:ea typeface="+mn-ea"/>
            </a:rPr>
            <a:t>매주 업데이트</a:t>
          </a:r>
        </a:p>
        <a:p>
          <a:pPr marL="895350" lvl="1" indent="-19050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kern="1200" dirty="0">
              <a:latin typeface="+mn-ea"/>
              <a:ea typeface="+mn-ea"/>
            </a:rPr>
            <a:t>Mp3, </a:t>
          </a:r>
          <a:r>
            <a:rPr lang="ko-KR" altLang="en-US" sz="1600" kern="1200" dirty="0">
              <a:latin typeface="+mn-ea"/>
              <a:ea typeface="+mn-ea"/>
            </a:rPr>
            <a:t>해설</a:t>
          </a:r>
          <a:r>
            <a:rPr lang="en-US" altLang="ko-KR" sz="1600" kern="1200" dirty="0">
              <a:latin typeface="+mn-ea"/>
              <a:ea typeface="+mn-ea"/>
            </a:rPr>
            <a:t>, </a:t>
          </a:r>
          <a:r>
            <a:rPr lang="ko-KR" altLang="en-US" sz="1600" kern="1200" dirty="0">
              <a:latin typeface="+mn-ea"/>
              <a:ea typeface="+mn-ea"/>
            </a:rPr>
            <a:t>어휘 제공</a:t>
          </a:r>
        </a:p>
      </dsp:txBody>
      <dsp:txXfrm>
        <a:off x="2053939" y="2860395"/>
        <a:ext cx="6821373" cy="2652763"/>
      </dsp:txXfrm>
    </dsp:sp>
    <dsp:sp modelId="{B1C9E8D4-D524-4C34-B063-C3F35D7CFF85}">
      <dsp:nvSpPr>
        <dsp:cNvPr id="0" name=""/>
        <dsp:cNvSpPr/>
      </dsp:nvSpPr>
      <dsp:spPr>
        <a:xfrm>
          <a:off x="203730" y="3114429"/>
          <a:ext cx="2370218" cy="226622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CD843B5-796A-4C11-9AB1-7E94D3786F7C}" type="datetimeFigureOut">
              <a:rPr lang="ko-KR" altLang="en-US"/>
              <a:pPr>
                <a:defRPr/>
              </a:pPr>
              <a:t>2022-12-27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8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8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5B12CCD-5258-49C1-A04F-3D7931AED1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86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3B7D7F-FEEC-41E0-9874-E3817FA5662E}" type="datetimeFigureOut">
              <a:rPr lang="ko-KR" altLang="en-US"/>
              <a:pPr>
                <a:defRPr/>
              </a:pPr>
              <a:t>2022-12-27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6" tIns="46488" rIns="92976" bIns="46488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19"/>
          </a:xfrm>
          <a:prstGeom prst="rect">
            <a:avLst/>
          </a:prstGeom>
        </p:spPr>
        <p:txBody>
          <a:bodyPr vert="horz" lIns="92976" tIns="46488" rIns="92976" bIns="46488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8"/>
            <a:ext cx="2974552" cy="499825"/>
          </a:xfrm>
          <a:prstGeom prst="rect">
            <a:avLst/>
          </a:prstGeom>
        </p:spPr>
        <p:txBody>
          <a:bodyPr vert="horz" lIns="92976" tIns="46488" rIns="92976" bIns="464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B4C1F0B-2F86-4691-BC18-1B338B13F9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2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ea"/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133475" y="3648075"/>
            <a:ext cx="7086600" cy="1280160"/>
          </a:xfrm>
        </p:spPr>
        <p:txBody>
          <a:bodyPr/>
          <a:lstStyle>
            <a:lvl1pPr algn="r">
              <a:defRPr sz="3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143000" y="5048250"/>
            <a:ext cx="7086600" cy="685800"/>
          </a:xfrm>
        </p:spPr>
        <p:txBody>
          <a:bodyPr anchor="ctr"/>
          <a:lstStyle>
            <a:lvl1pPr marL="0" indent="0" algn="r">
              <a:buNone/>
              <a:defRPr sz="2000" b="0" i="0">
                <a:solidFill>
                  <a:schemeClr val="tx2"/>
                </a:solidFill>
                <a:latin typeface="+mn-ea"/>
                <a:ea typeface="+mn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선 연결선 8"/>
          <p:cNvSpPr>
            <a:spLocks noChangeShapeType="1"/>
          </p:cNvSpPr>
          <p:nvPr userDrawn="1"/>
        </p:nvSpPr>
        <p:spPr bwMode="auto">
          <a:xfrm>
            <a:off x="142875" y="6500813"/>
            <a:ext cx="88582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sz="quarter" idx="13"/>
          </p:nvPr>
        </p:nvSpPr>
        <p:spPr>
          <a:xfrm>
            <a:off x="142875" y="928671"/>
            <a:ext cx="8858250" cy="5572142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1" latinLnBrk="0" hangingPunct="1">
              <a:defRPr kumimoji="0" sz="1200" i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ABC1A4-85B4-4B8B-BF8E-3D06472529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9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61956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4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CEA0-752F-4599-B7A5-723A9BFEC8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142844" y="836712"/>
            <a:ext cx="4356004" cy="551963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836712"/>
            <a:ext cx="4373696" cy="5519638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8" name="제목 9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561956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8A61-28DC-476C-A800-876679B24C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/>
          <p:cNvSpPr>
            <a:spLocks noGrp="1"/>
          </p:cNvSpPr>
          <p:nvPr>
            <p:ph type="title"/>
          </p:nvPr>
        </p:nvSpPr>
        <p:spPr bwMode="auto">
          <a:xfrm>
            <a:off x="142875" y="142875"/>
            <a:ext cx="8858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27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142875" y="928688"/>
            <a:ext cx="8858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500688" y="6500813"/>
            <a:ext cx="3505200" cy="28575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i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285750" y="6500813"/>
            <a:ext cx="1981200" cy="292100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012C4F-E7A5-438E-86EF-705D810334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0" name="직선 연결선 27"/>
          <p:cNvSpPr>
            <a:spLocks noChangeShapeType="1"/>
          </p:cNvSpPr>
          <p:nvPr/>
        </p:nvSpPr>
        <p:spPr bwMode="auto">
          <a:xfrm>
            <a:off x="142875" y="6500813"/>
            <a:ext cx="88582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31" name="직선 연결선 28"/>
          <p:cNvSpPr>
            <a:spLocks noChangeShapeType="1"/>
          </p:cNvSpPr>
          <p:nvPr/>
        </p:nvSpPr>
        <p:spPr bwMode="auto">
          <a:xfrm>
            <a:off x="142875" y="714375"/>
            <a:ext cx="885825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137319" y="6598444"/>
            <a:ext cx="131762" cy="120650"/>
          </a:xfrm>
          <a:prstGeom prst="triangle">
            <a:avLst>
              <a:gd name="adj" fmla="val 50002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897" r:id="rId3"/>
    <p:sldLayoutId id="2147483898" r:id="rId4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n-ea"/>
          <a:ea typeface="+mn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73050" indent="-273050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ern="1200">
          <a:solidFill>
            <a:schemeClr val="tx1"/>
          </a:solidFill>
          <a:latin typeface="+mn-ea"/>
          <a:ea typeface="+mn-ea"/>
          <a:cs typeface="+mn-cs"/>
        </a:defRPr>
      </a:lvl1pPr>
      <a:lvl2pPr marL="547688" indent="-273050" algn="l" rtl="0" eaLnBrk="0" fontAlgn="base" latinLnBrk="1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1600" kern="1200">
          <a:solidFill>
            <a:schemeClr val="tx2"/>
          </a:solidFill>
          <a:latin typeface="+mn-ea"/>
          <a:ea typeface="+mn-ea"/>
          <a:cs typeface="+mn-cs"/>
        </a:defRPr>
      </a:lvl2pPr>
      <a:lvl3pPr marL="822325" indent="-228600" algn="l" rtl="0" eaLnBrk="0" fontAlgn="base" latinLnBrk="1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1400" kern="1200">
          <a:solidFill>
            <a:schemeClr val="tx1"/>
          </a:solidFill>
          <a:latin typeface="+mn-ea"/>
          <a:ea typeface="+mn-ea"/>
          <a:cs typeface="+mn-cs"/>
        </a:defRPr>
      </a:lvl3pPr>
      <a:lvl4pPr marL="1096963" indent="-228600" algn="l" rtl="0" eaLnBrk="0" fontAlgn="base" latinLnBrk="1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1200" kern="1200">
          <a:solidFill>
            <a:schemeClr val="tx1"/>
          </a:solidFill>
          <a:latin typeface="+mn-ea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100" kern="1200">
          <a:solidFill>
            <a:schemeClr val="tx1"/>
          </a:solidFill>
          <a:latin typeface="+mn-ea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ctrTitle"/>
          </p:nvPr>
        </p:nvSpPr>
        <p:spPr>
          <a:xfrm>
            <a:off x="1133475" y="3648075"/>
            <a:ext cx="7086600" cy="1279525"/>
          </a:xfrm>
        </p:spPr>
        <p:txBody>
          <a:bodyPr/>
          <a:lstStyle/>
          <a:p>
            <a:pPr algn="ctr" eaLnBrk="1" hangingPunct="1"/>
            <a:r>
              <a:rPr lang="ko-KR" altLang="en-US" sz="2800" dirty="0" err="1"/>
              <a:t>시나공토익</a:t>
            </a:r>
            <a:r>
              <a:rPr lang="en-US" altLang="ko-KR" sz="2800" dirty="0"/>
              <a:t> Speaking &amp; Writing, </a:t>
            </a:r>
            <a:r>
              <a:rPr lang="en-US" altLang="ko-KR" sz="2800" dirty="0" err="1"/>
              <a:t>OPIc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ko-KR" dirty="0"/>
              <a:t>(</a:t>
            </a:r>
            <a:r>
              <a:rPr lang="ko-KR" altLang="en-US" dirty="0"/>
              <a:t>주</a:t>
            </a:r>
            <a:r>
              <a:rPr lang="en-US" altLang="ko-KR" dirty="0"/>
              <a:t>)</a:t>
            </a:r>
            <a:r>
              <a:rPr lang="ko-KR" altLang="en-US" dirty="0" err="1"/>
              <a:t>씨비티코리아</a:t>
            </a:r>
            <a:endParaRPr lang="ko-KR" altLang="en-US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22288"/>
            <a:ext cx="14493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016125"/>
            <a:ext cx="76073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088" y="900113"/>
            <a:ext cx="273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+mn-ea"/>
                <a:ea typeface="+mn-ea"/>
              </a:rPr>
              <a:t>sinagong.cbtkorea.com</a:t>
            </a:r>
            <a:endParaRPr kumimoji="0" lang="ko-KR" altLang="en-US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en-US" altLang="ko-KR" dirty="0" err="1"/>
              <a:t>cbtKorea</a:t>
            </a:r>
            <a:r>
              <a:rPr lang="en-US" altLang="ko-KR" dirty="0"/>
              <a:t> </a:t>
            </a:r>
            <a:r>
              <a:rPr lang="ko-KR" altLang="en-US" dirty="0" err="1"/>
              <a:t>토익</a:t>
            </a:r>
            <a:r>
              <a:rPr lang="ko-KR" altLang="en-US" dirty="0"/>
              <a:t> 모의고사 서비스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11269" name="슬라이드 번호 개체 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87D29-9A29-4C36-90A5-D3D1D61A0B8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/>
          </a:p>
        </p:txBody>
      </p:sp>
      <p:graphicFrame>
        <p:nvGraphicFramePr>
          <p:cNvPr id="11" name="내용 개체 틀 5"/>
          <p:cNvGraphicFramePr>
            <a:graphicFrameLocks/>
          </p:cNvGraphicFramePr>
          <p:nvPr/>
        </p:nvGraphicFramePr>
        <p:xfrm>
          <a:off x="285751" y="928670"/>
          <a:ext cx="85344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44888" y="836613"/>
            <a:ext cx="4732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b="1" dirty="0" err="1">
                <a:latin typeface="+mn-ea"/>
                <a:ea typeface="+mn-ea"/>
              </a:rPr>
              <a:t>cbtKorea</a:t>
            </a:r>
            <a:r>
              <a:rPr lang="en-US" altLang="ko-KR" sz="3600" b="1" dirty="0">
                <a:latin typeface="+mn-ea"/>
                <a:ea typeface="+mn-ea"/>
              </a:rPr>
              <a:t> </a:t>
            </a:r>
            <a:r>
              <a:rPr lang="en-US" altLang="ko-KR" sz="3600" b="1" dirty="0" err="1">
                <a:latin typeface="+mn-ea"/>
                <a:ea typeface="+mn-ea"/>
              </a:rPr>
              <a:t>iBT</a:t>
            </a:r>
            <a:r>
              <a:rPr lang="en-US" altLang="ko-KR" sz="1600" b="1" dirty="0">
                <a:latin typeface="+mn-ea"/>
                <a:ea typeface="+mn-ea"/>
              </a:rPr>
              <a:t> </a:t>
            </a:r>
            <a:r>
              <a:rPr lang="en-US" altLang="ko-KR" sz="1600" b="1" i="1" dirty="0">
                <a:latin typeface="+mn-ea"/>
                <a:ea typeface="+mn-ea"/>
              </a:rPr>
              <a:t>Internet Based Test</a:t>
            </a:r>
          </a:p>
          <a:p>
            <a:pPr>
              <a:defRPr/>
            </a:pPr>
            <a:r>
              <a:rPr lang="ko-KR" altLang="en-US" sz="3600" b="1" dirty="0">
                <a:latin typeface="+mn-ea"/>
                <a:ea typeface="+mn-ea"/>
              </a:rPr>
              <a:t>온라인 </a:t>
            </a:r>
            <a:r>
              <a:rPr lang="ko-KR" altLang="en-US" sz="3600" b="1" dirty="0" err="1">
                <a:latin typeface="+mn-ea"/>
                <a:ea typeface="+mn-ea"/>
              </a:rPr>
              <a:t>토익모의고사</a:t>
            </a:r>
            <a:endParaRPr lang="en-US" altLang="ko-KR" sz="3600" b="1" dirty="0">
              <a:latin typeface="+mn-ea"/>
              <a:ea typeface="+mn-ea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1331640" y="3525518"/>
          <a:ext cx="750099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5375" y="2133600"/>
            <a:ext cx="47958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KAIST, </a:t>
            </a:r>
            <a:r>
              <a:rPr lang="ko-KR" altLang="en-US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이화여대</a:t>
            </a: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한국외대</a:t>
            </a: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경희대</a:t>
            </a: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서울시립대 등 현재 전국 주요 대학 이용 중</a:t>
            </a: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endParaRPr lang="ko-KR" altLang="en-US" sz="2400" i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605088" y="2060575"/>
            <a:ext cx="61436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4"/>
          </p:nvPr>
        </p:nvSpPr>
        <p:spPr>
          <a:xfrm>
            <a:off x="5580063" y="6500813"/>
            <a:ext cx="3429000" cy="28575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15363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en-US" altLang="ko-KR" dirty="0" err="1"/>
              <a:t>cbtKorea</a:t>
            </a:r>
            <a:r>
              <a:rPr lang="en-US" altLang="ko-KR" dirty="0"/>
              <a:t> </a:t>
            </a:r>
            <a:r>
              <a:rPr lang="ko-KR" altLang="en-US" dirty="0" err="1"/>
              <a:t>토익</a:t>
            </a:r>
            <a:r>
              <a:rPr lang="ko-KR" altLang="en-US" dirty="0"/>
              <a:t> 학습용 </a:t>
            </a:r>
            <a:r>
              <a:rPr lang="ko-KR" altLang="en-US" dirty="0" err="1"/>
              <a:t>컨텐츠</a:t>
            </a:r>
            <a:r>
              <a:rPr lang="ko-KR" altLang="en-US" dirty="0"/>
              <a:t> 무료 제공</a:t>
            </a:r>
            <a:r>
              <a:rPr lang="en-US" altLang="ko-KR" dirty="0"/>
              <a:t>]</a:t>
            </a:r>
            <a:endParaRPr lang="ko-KR" altLang="en-US" dirty="0"/>
          </a:p>
        </p:txBody>
      </p:sp>
      <p:graphicFrame>
        <p:nvGraphicFramePr>
          <p:cNvPr id="17" name="내용 개체 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07189"/>
              </p:ext>
            </p:extLst>
          </p:nvPr>
        </p:nvGraphicFramePr>
        <p:xfrm>
          <a:off x="127000" y="928649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4" name="슬라이드 번호 개체 틀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30EC6-521B-4AE9-BF6E-596BD408CE16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내용 개체 틀 5"/>
          <p:cNvGraphicFramePr>
            <a:graphicFrameLocks/>
          </p:cNvGraphicFramePr>
          <p:nvPr/>
        </p:nvGraphicFramePr>
        <p:xfrm>
          <a:off x="428596" y="928670"/>
          <a:ext cx="821533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제목 3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시나공토익</a:t>
            </a:r>
            <a:r>
              <a:rPr lang="ko-KR" altLang="en-US" dirty="0"/>
              <a:t> </a:t>
            </a:r>
            <a:r>
              <a:rPr lang="en-US" altLang="ko-KR" dirty="0"/>
              <a:t>Speaking &amp; Writing </a:t>
            </a:r>
            <a:r>
              <a:rPr lang="ko-KR" altLang="en-US" dirty="0"/>
              <a:t>특징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7173" name="슬라이드 번호 개체 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0A667-6FB4-4788-8A4B-0F45A79FACD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/>
              <a:t>TOEIC Speaking </a:t>
            </a:r>
            <a:r>
              <a:rPr lang="ko-KR" altLang="en-US" dirty="0"/>
              <a:t>단기완성</a:t>
            </a:r>
            <a:r>
              <a:rPr lang="en-US" altLang="ko-KR" dirty="0"/>
              <a:t>(</a:t>
            </a:r>
            <a:r>
              <a:rPr lang="ko-KR" altLang="en-US" dirty="0"/>
              <a:t>신유형</a:t>
            </a:r>
            <a:r>
              <a:rPr lang="en-US" altLang="ko-KR" dirty="0"/>
              <a:t>)]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541515"/>
              </p:ext>
            </p:extLst>
          </p:nvPr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초중급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24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Travys</a:t>
                      </a:r>
                      <a:r>
                        <a:rPr lang="en-US" altLang="ko-KR" sz="1200" dirty="0"/>
                        <a:t> Kim(</a:t>
                      </a:r>
                      <a:r>
                        <a:rPr lang="ko-KR" altLang="en-US" sz="1200" dirty="0" err="1"/>
                        <a:t>김주우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33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시나공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TOEIC Speaking </a:t>
                      </a:r>
                      <a:r>
                        <a:rPr lang="ko-KR" altLang="en-US" sz="1200" b="0" dirty="0"/>
                        <a:t>단기완성</a:t>
                      </a:r>
                      <a:r>
                        <a:rPr lang="en-US" altLang="ko-KR" sz="1200" b="0" dirty="0"/>
                        <a:t>(</a:t>
                      </a:r>
                      <a:r>
                        <a:rPr lang="ko-KR" altLang="en-US" sz="1200" b="0" dirty="0"/>
                        <a:t>신유형</a:t>
                      </a:r>
                      <a:r>
                        <a:rPr lang="en-US" altLang="ko-KR" sz="1200" b="0" dirty="0"/>
                        <a:t>) [</a:t>
                      </a:r>
                      <a:r>
                        <a:rPr lang="ko-KR" altLang="en-US" sz="1200" b="0" dirty="0" err="1"/>
                        <a:t>길벗이지톡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]+[</a:t>
                      </a:r>
                      <a:r>
                        <a:rPr lang="ko-KR" altLang="en-US" sz="1200" b="0" dirty="0"/>
                        <a:t>모의고사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>
                <a:latin typeface="+mn-ea"/>
              </a:rPr>
              <a:t>TOEIC Speaking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ko-KR" sz="1200" b="1" dirty="0" err="1">
                <a:solidFill>
                  <a:schemeClr val="tx1"/>
                </a:solidFill>
                <a:latin typeface="+mn-ea"/>
              </a:rPr>
              <a:t>Travys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Kim(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김주우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경력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서강대 경영학과 졸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/>
                </a:solidFill>
              </a:rPr>
              <a:t>EBS '</a:t>
            </a:r>
            <a:r>
              <a:rPr lang="ko-KR" altLang="en-US" sz="1200" dirty="0" err="1">
                <a:solidFill>
                  <a:schemeClr val="tx1"/>
                </a:solidFill>
              </a:rPr>
              <a:t>팝스잉글리시</a:t>
            </a:r>
            <a:r>
              <a:rPr lang="en-US" altLang="ko-KR" sz="1200" dirty="0">
                <a:solidFill>
                  <a:schemeClr val="tx1"/>
                </a:solidFill>
              </a:rPr>
              <a:t>' Hello, Dr. English! </a:t>
            </a:r>
            <a:r>
              <a:rPr lang="ko-KR" altLang="en-US" sz="1200" dirty="0">
                <a:solidFill>
                  <a:schemeClr val="tx1"/>
                </a:solidFill>
              </a:rPr>
              <a:t>진행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지식경제부 산하 한국산업기술미디어문화재단 영어 앵커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</a:rPr>
              <a:t>국가브랜드위원회 공급 </a:t>
            </a:r>
            <a:r>
              <a:rPr lang="en-US" altLang="ko-KR" sz="1200" dirty="0">
                <a:solidFill>
                  <a:schemeClr val="tx1"/>
                </a:solidFill>
              </a:rPr>
              <a:t>Business News </a:t>
            </a:r>
            <a:r>
              <a:rPr lang="ko-KR" altLang="en-US" sz="1200" dirty="0">
                <a:solidFill>
                  <a:schemeClr val="tx1"/>
                </a:solidFill>
              </a:rPr>
              <a:t>진행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저서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시나공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TOEIC Speaking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단기완성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시나공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TOEIC Speaking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모의실전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텅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트위스터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(Tongue Twister)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altLang="ko-KR" sz="1100" b="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『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시나공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혼자서 끝내는 토익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TOEIC Speaking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단기완성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』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은 신유형을 완벽 반영한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《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시나공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TOEIC SPEAKING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단기완성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》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개정판입니다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.</a:t>
            </a:r>
          </a:p>
          <a:p>
            <a:pPr algn="l"/>
            <a:endParaRPr lang="en-US" altLang="ko-KR" sz="1100" b="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신유형 문제를 철저히 분석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반영하였으며 최신 기출 문제와 유형을 철저하게 분석해 만점 답변을 구성하는 포인트를 딱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12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개로 정리하였습니다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.</a:t>
            </a:r>
          </a:p>
          <a:p>
            <a:pPr algn="l"/>
            <a:endParaRPr lang="en-US" altLang="ko-KR" sz="1100" b="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또한 초보자라도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2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주 안에 고득점이 가능하도록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토익스피킹의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요령까지도 잘 분석하고 명품 발음 교정을 위한 노하우와 실전에서 바로 쓰는 천기누설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답변틀을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공개하여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토익스피킹뿐만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아니라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+mn-ea"/>
              </a:rPr>
              <a:t>스피킹에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+mn-ea"/>
              </a:rPr>
              <a:t> 대한 자신감을 가질 수 있는 비법까지 제시하였습니다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0FDE91-94D8-2E4B-9810-33E8A220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0" y="1412776"/>
            <a:ext cx="2857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4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/>
              <a:t>TOEIC Speaking </a:t>
            </a:r>
            <a:r>
              <a:rPr lang="ko-KR" altLang="en-US" dirty="0"/>
              <a:t>단기완성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57046"/>
              </p:ext>
            </p:extLst>
          </p:nvPr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초중급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24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Travys</a:t>
                      </a:r>
                      <a:r>
                        <a:rPr lang="en-US" altLang="ko-KR" sz="1200" dirty="0"/>
                        <a:t> Kim(</a:t>
                      </a:r>
                      <a:r>
                        <a:rPr lang="ko-KR" altLang="en-US" sz="1200" dirty="0" err="1"/>
                        <a:t>김주우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32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kumimoji="0"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시나공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TOEIC Speaking 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단기완성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개정판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[</a:t>
                      </a:r>
                      <a:r>
                        <a:rPr kumimoji="0"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길벗이지톡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]+[</a:t>
                      </a:r>
                      <a:r>
                        <a:rPr lang="ko-KR" altLang="en-US" sz="1200" b="0" dirty="0"/>
                        <a:t>모의고사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>
                <a:latin typeface="+mn-ea"/>
              </a:rPr>
              <a:t>TOEIC Speaking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ko-KR" sz="1200" b="1" dirty="0" err="1">
                <a:latin typeface="+mn-ea"/>
              </a:rPr>
              <a:t>Travys</a:t>
            </a:r>
            <a:r>
              <a:rPr lang="en-US" altLang="ko-KR" sz="1200" b="1" dirty="0">
                <a:latin typeface="+mn-ea"/>
              </a:rPr>
              <a:t> Kim(</a:t>
            </a:r>
            <a:r>
              <a:rPr lang="ko-KR" altLang="en-US" sz="1200" b="1" dirty="0" err="1">
                <a:latin typeface="+mn-ea"/>
              </a:rPr>
              <a:t>김주우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서강대 경영학과 졸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EBS '</a:t>
            </a:r>
            <a:r>
              <a:rPr lang="ko-KR" altLang="en-US" sz="1200" dirty="0" err="1"/>
              <a:t>팝스잉글리시</a:t>
            </a:r>
            <a:r>
              <a:rPr lang="en-US" altLang="ko-KR" sz="1200" dirty="0"/>
              <a:t>' Hello, Dr. English! </a:t>
            </a:r>
            <a:r>
              <a:rPr lang="ko-KR" altLang="en-US" sz="1200" dirty="0"/>
              <a:t>진행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지식경제부 산하 한국산업기술미디어문화재단 영어 앵커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국가브랜드위원회 공급 </a:t>
            </a:r>
            <a:r>
              <a:rPr lang="en-US" altLang="ko-KR" sz="1200" dirty="0"/>
              <a:t>Business News </a:t>
            </a:r>
            <a:r>
              <a:rPr lang="ko-KR" altLang="en-US" sz="1200" dirty="0"/>
              <a:t>진행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</a:rPr>
              <a:t>TOEIC Speaking </a:t>
            </a:r>
            <a:r>
              <a:rPr lang="ko-KR" altLang="en-US" sz="1200" dirty="0">
                <a:latin typeface="+mn-ea"/>
              </a:rPr>
              <a:t>단기완성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</a:rPr>
              <a:t>TOEIC Speaking </a:t>
            </a:r>
            <a:r>
              <a:rPr lang="ko-KR" altLang="en-US" sz="1200" dirty="0" err="1">
                <a:latin typeface="+mn-ea"/>
              </a:rPr>
              <a:t>모의실전완성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텅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트위스터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(Tongue Twister)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ko-KR" altLang="en-US" sz="120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altLang="ko-KR" sz="1100" b="1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[12</a:t>
            </a:r>
            <a:r>
              <a:rPr lang="ko-KR" altLang="en-US" sz="1100" b="1" i="0" dirty="0">
                <a:solidFill>
                  <a:srgbClr val="535152"/>
                </a:solidFill>
                <a:effectLst/>
                <a:latin typeface="+mn-ea"/>
              </a:rPr>
              <a:t>개 공략 포인트만으로 </a:t>
            </a:r>
            <a:r>
              <a:rPr lang="ko-KR" altLang="en-US" sz="1100" b="1" i="0" dirty="0" err="1">
                <a:solidFill>
                  <a:srgbClr val="535152"/>
                </a:solidFill>
                <a:effectLst/>
                <a:latin typeface="+mn-ea"/>
              </a:rPr>
              <a:t>토익스피킹</a:t>
            </a:r>
            <a:r>
              <a:rPr lang="ko-KR" altLang="en-US" sz="1100" b="1" i="0" dirty="0">
                <a:solidFill>
                  <a:srgbClr val="535152"/>
                </a:solidFill>
                <a:effectLst/>
                <a:latin typeface="+mn-ea"/>
              </a:rPr>
              <a:t> 시험을 완벽하게 대비</a:t>
            </a:r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!]</a:t>
            </a:r>
            <a:endParaRPr lang="ko-KR" altLang="en-US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최신 기출 문제와 유형을 철저하게 분석해 만점 답변을 구성하는 포인트를 딱 </a:t>
            </a:r>
            <a:r>
              <a:rPr lang="en-US" altLang="ko-KR" sz="1100" b="0" i="0" dirty="0">
                <a:solidFill>
                  <a:srgbClr val="535152"/>
                </a:solidFill>
                <a:effectLst/>
                <a:latin typeface="+mn-ea"/>
              </a:rPr>
              <a:t>12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개로 정리</a:t>
            </a:r>
            <a:endParaRPr lang="en-US" altLang="ko-KR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endParaRPr lang="ko-KR" altLang="en-US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[</a:t>
            </a:r>
            <a:r>
              <a:rPr lang="ko-KR" altLang="en-US" sz="1100" b="1" i="0" dirty="0">
                <a:solidFill>
                  <a:srgbClr val="535152"/>
                </a:solidFill>
                <a:effectLst/>
                <a:latin typeface="+mn-ea"/>
              </a:rPr>
              <a:t>만점 답변을 구성하는 요령까지 익힌다</a:t>
            </a:r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!]</a:t>
            </a:r>
            <a:endParaRPr lang="ko-KR" altLang="en-US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어떤 시험이든지 실력만 있다고 해서 좋은 점수를 받는 것은 아니다</a:t>
            </a:r>
            <a:r>
              <a:rPr lang="en-US" altLang="ko-KR" sz="1100" b="0" i="0" dirty="0">
                <a:solidFill>
                  <a:srgbClr val="535152"/>
                </a:solidFill>
                <a:effectLst/>
                <a:latin typeface="+mn-ea"/>
              </a:rPr>
              <a:t>. 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초보자라도 </a:t>
            </a:r>
            <a:r>
              <a:rPr lang="en-US" altLang="ko-KR" sz="1100" b="0" i="0" dirty="0">
                <a:solidFill>
                  <a:srgbClr val="535152"/>
                </a:solidFill>
                <a:effectLst/>
                <a:latin typeface="+mn-ea"/>
              </a:rPr>
              <a:t>2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주 안에 고득점이 가능하도록 </a:t>
            </a:r>
            <a:r>
              <a:rPr lang="ko-KR" altLang="en-US" sz="1100" b="0" i="0" dirty="0" err="1">
                <a:solidFill>
                  <a:srgbClr val="535152"/>
                </a:solidFill>
                <a:effectLst/>
                <a:latin typeface="+mn-ea"/>
              </a:rPr>
              <a:t>토익스피킹의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 요령까지도 분석</a:t>
            </a:r>
            <a:endParaRPr lang="en-US" altLang="ko-KR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endParaRPr lang="ko-KR" altLang="en-US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[</a:t>
            </a:r>
            <a:r>
              <a:rPr lang="ko-KR" altLang="en-US" sz="1100" b="1" i="0" dirty="0" err="1">
                <a:solidFill>
                  <a:srgbClr val="535152"/>
                </a:solidFill>
                <a:effectLst/>
                <a:latin typeface="+mn-ea"/>
              </a:rPr>
              <a:t>스피킹</a:t>
            </a:r>
            <a:r>
              <a:rPr lang="ko-KR" altLang="en-US" sz="1100" b="1" i="0" dirty="0">
                <a:solidFill>
                  <a:srgbClr val="535152"/>
                </a:solidFill>
                <a:effectLst/>
                <a:latin typeface="+mn-ea"/>
              </a:rPr>
              <a:t> 고수가 되는 비법을 전수받는다</a:t>
            </a:r>
            <a:r>
              <a:rPr lang="en-US" altLang="ko-KR" sz="1100" b="1" i="0" dirty="0">
                <a:solidFill>
                  <a:srgbClr val="535152"/>
                </a:solidFill>
                <a:effectLst/>
                <a:latin typeface="+mn-ea"/>
              </a:rPr>
              <a:t>!]</a:t>
            </a:r>
            <a:endParaRPr lang="ko-KR" altLang="en-US" sz="1100" b="0" i="0" dirty="0">
              <a:solidFill>
                <a:srgbClr val="535152"/>
              </a:solidFill>
              <a:effectLst/>
              <a:latin typeface="+mn-ea"/>
            </a:endParaRPr>
          </a:p>
          <a:p>
            <a:pPr algn="l"/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명품 발음 교정을 위한 노하우와 실전에서 바로 쓰는 </a:t>
            </a:r>
            <a:r>
              <a:rPr lang="ko-KR" altLang="en-US" sz="1100" b="0" i="0" dirty="0" err="1">
                <a:solidFill>
                  <a:srgbClr val="535152"/>
                </a:solidFill>
                <a:effectLst/>
                <a:latin typeface="+mn-ea"/>
              </a:rPr>
              <a:t>답변틀을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 공개하여 </a:t>
            </a:r>
            <a:r>
              <a:rPr lang="ko-KR" altLang="en-US" sz="1100" b="0" i="0" dirty="0" err="1">
                <a:solidFill>
                  <a:srgbClr val="535152"/>
                </a:solidFill>
                <a:effectLst/>
                <a:latin typeface="+mn-ea"/>
              </a:rPr>
              <a:t>토익스피킹뿐만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 아니라 </a:t>
            </a:r>
            <a:r>
              <a:rPr lang="ko-KR" altLang="en-US" sz="1100" b="0" i="0" dirty="0" err="1">
                <a:solidFill>
                  <a:srgbClr val="535152"/>
                </a:solidFill>
                <a:effectLst/>
                <a:latin typeface="+mn-ea"/>
              </a:rPr>
              <a:t>스피킹에</a:t>
            </a:r>
            <a:r>
              <a:rPr lang="ko-KR" altLang="en-US" sz="1100" b="0" i="0" dirty="0">
                <a:solidFill>
                  <a:srgbClr val="535152"/>
                </a:solidFill>
                <a:effectLst/>
                <a:latin typeface="+mn-ea"/>
              </a:rPr>
              <a:t> 대한 자신감을 가질 수 있는 비법까지 제시</a:t>
            </a:r>
            <a:r>
              <a:rPr lang="en-US" altLang="ko-KR" sz="1100" b="0" i="0" dirty="0">
                <a:solidFill>
                  <a:srgbClr val="535152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E23BA2-1488-2FD8-2428-D54F6E31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875"/>
            <a:ext cx="2848532" cy="1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1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/>
              <a:t>TOEIC Speaking </a:t>
            </a:r>
            <a:r>
              <a:rPr lang="ko-KR" altLang="en-US" dirty="0"/>
              <a:t>단기완성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입문자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30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/>
                        <a:t>Travys</a:t>
                      </a:r>
                      <a:r>
                        <a:rPr lang="en-US" altLang="ko-KR" sz="1200" dirty="0"/>
                        <a:t> Kim(</a:t>
                      </a:r>
                      <a:r>
                        <a:rPr lang="ko-KR" altLang="en-US" sz="1200" dirty="0" err="1"/>
                        <a:t>김주우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26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시나공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TOEIC</a:t>
                      </a:r>
                      <a:r>
                        <a:rPr lang="en-US" altLang="ko-KR" sz="1200" b="0" baseline="0" dirty="0"/>
                        <a:t> Speaking </a:t>
                      </a:r>
                      <a:r>
                        <a:rPr lang="ko-KR" altLang="en-US" sz="1200" b="0" baseline="0" dirty="0"/>
                        <a:t>단기완성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]+[</a:t>
                      </a:r>
                      <a:r>
                        <a:rPr lang="ko-KR" altLang="en-US" sz="1200" b="0" dirty="0"/>
                        <a:t>모의고사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>
                <a:latin typeface="+mn-ea"/>
              </a:rPr>
              <a:t>TOEIC Speaking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ko-KR" sz="1200" b="1" dirty="0" err="1">
                <a:latin typeface="+mn-ea"/>
              </a:rPr>
              <a:t>Travys</a:t>
            </a:r>
            <a:r>
              <a:rPr lang="en-US" altLang="ko-KR" sz="1200" b="1" dirty="0">
                <a:latin typeface="+mn-ea"/>
              </a:rPr>
              <a:t> Kim(</a:t>
            </a:r>
            <a:r>
              <a:rPr lang="ko-KR" altLang="en-US" sz="1200" b="1" dirty="0" err="1">
                <a:latin typeface="+mn-ea"/>
              </a:rPr>
              <a:t>김주우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서강대 경영학과 졸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EBS '</a:t>
            </a:r>
            <a:r>
              <a:rPr lang="ko-KR" altLang="en-US" sz="1200" dirty="0" err="1"/>
              <a:t>팝스잉글리시</a:t>
            </a:r>
            <a:r>
              <a:rPr lang="en-US" altLang="ko-KR" sz="1200" dirty="0"/>
              <a:t>' Hello, Dr. English! </a:t>
            </a:r>
            <a:r>
              <a:rPr lang="ko-KR" altLang="en-US" sz="1200" dirty="0"/>
              <a:t>진행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지식경제부 산하 한국산업기술미디어문화재단 영어 앵커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국가브랜드위원회 공급 </a:t>
            </a:r>
            <a:r>
              <a:rPr lang="en-US" altLang="ko-KR" sz="1200" dirty="0"/>
              <a:t>Business News </a:t>
            </a:r>
            <a:r>
              <a:rPr lang="ko-KR" altLang="en-US" sz="1200" dirty="0"/>
              <a:t>진행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</a:rPr>
              <a:t>TOEIC Speaking </a:t>
            </a:r>
            <a:r>
              <a:rPr lang="ko-KR" altLang="en-US" sz="1200" dirty="0">
                <a:latin typeface="+mn-ea"/>
              </a:rPr>
              <a:t>단기완성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</a:rPr>
              <a:t>TOEIC Speaking </a:t>
            </a:r>
            <a:r>
              <a:rPr lang="ko-KR" altLang="en-US" sz="1200" dirty="0" err="1">
                <a:latin typeface="+mn-ea"/>
              </a:rPr>
              <a:t>모의실전완성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텅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트위스터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(Tongue Twister)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ko-KR" altLang="en-US" sz="120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/>
              <a:t>말하기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왕도는 없지만 비법은 있다</a:t>
            </a:r>
            <a:r>
              <a:rPr lang="en-US" altLang="ko-KR" sz="1200" b="1" dirty="0"/>
              <a:t>.</a:t>
            </a:r>
          </a:p>
          <a:p>
            <a:pPr>
              <a:defRPr/>
            </a:pP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 err="1"/>
              <a:t>빈출</a:t>
            </a:r>
            <a:r>
              <a:rPr lang="ko-KR" altLang="en-US" sz="1200" b="1" dirty="0"/>
              <a:t> 유형 </a:t>
            </a:r>
            <a:r>
              <a:rPr lang="en-US" altLang="ko-KR" sz="1200" b="1" dirty="0"/>
              <a:t>12</a:t>
            </a:r>
            <a:r>
              <a:rPr lang="ko-KR" altLang="en-US" sz="1200" b="1" dirty="0"/>
              <a:t>개 공략 포인트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자주 출제되는 유형별 공략포인트 및 만점 답변 핵심 강의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/>
              <a:t>답이 되는 표현을 만드는 법 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무조건 암기하는 방식을 벗어난 효율적인 학습</a:t>
            </a:r>
          </a:p>
          <a:p>
            <a:pPr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/>
              <a:t>초보자도 단기간에 성적 향상</a:t>
            </a:r>
            <a:endParaRPr lang="en-US" altLang="ko-KR" sz="1200" b="1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질문을 답으로</a:t>
            </a:r>
            <a:r>
              <a:rPr lang="en-US" altLang="ko-KR" sz="1200" dirty="0"/>
              <a:t>, </a:t>
            </a:r>
            <a:r>
              <a:rPr lang="ko-KR" altLang="en-US" sz="1200" dirty="0"/>
              <a:t>감점을 회피하는 방법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12328" name="Picture 5" descr="\\HIM\Inetpub\liberal\images\toeic_speaking_intro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875"/>
            <a:ext cx="2857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38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/>
              <a:t>TOEIC Writing </a:t>
            </a:r>
            <a:r>
              <a:rPr lang="ko-KR" altLang="en-US" dirty="0"/>
              <a:t>단기완성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52607"/>
              </p:ext>
            </p:extLst>
          </p:nvPr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초중급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15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정은숙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23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kumimoji="0"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시나공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TOEIC Writing 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단기완성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</a:t>
                      </a:r>
                      <a:r>
                        <a:rPr kumimoji="0"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개정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[</a:t>
                      </a:r>
                      <a:r>
                        <a:rPr kumimoji="0"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길벗이지톡</a:t>
                      </a:r>
                      <a:r>
                        <a:rPr kumimoji="0"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]+[</a:t>
                      </a:r>
                      <a:r>
                        <a:rPr lang="ko-KR" altLang="en-US" sz="1200" b="0" dirty="0"/>
                        <a:t>모의고사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>
                <a:latin typeface="+mn-ea"/>
              </a:rPr>
              <a:t>TOEIC Writing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>
                <a:latin typeface="+mn-ea"/>
              </a:rPr>
              <a:t>정은숙</a:t>
            </a:r>
            <a:endParaRPr lang="en-US" altLang="ko-KR" sz="1200" b="1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숙명여대 </a:t>
            </a:r>
            <a:r>
              <a:rPr lang="en-US" altLang="ko-KR" sz="1200" dirty="0">
                <a:latin typeface="+mn-ea"/>
              </a:rPr>
              <a:t>TESOL </a:t>
            </a:r>
            <a:r>
              <a:rPr lang="ko-KR" altLang="en-US" sz="1200" dirty="0">
                <a:latin typeface="+mn-ea"/>
              </a:rPr>
              <a:t>석사 졸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종로 </a:t>
            </a:r>
            <a:r>
              <a:rPr lang="en-US" altLang="ko-KR" sz="1200" dirty="0"/>
              <a:t>YBM </a:t>
            </a:r>
            <a:r>
              <a:rPr lang="ko-KR" altLang="en-US" sz="1200" dirty="0"/>
              <a:t>영작문 </a:t>
            </a:r>
            <a:r>
              <a:rPr lang="en-US" altLang="ko-KR" sz="1200" dirty="0"/>
              <a:t>/ </a:t>
            </a:r>
            <a:r>
              <a:rPr lang="ko-KR" altLang="en-US" sz="1200" dirty="0" err="1"/>
              <a:t>토익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라이팅</a:t>
            </a:r>
            <a:r>
              <a:rPr lang="ko-KR" altLang="en-US" sz="1200" dirty="0"/>
              <a:t> 대표강사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YBM </a:t>
            </a:r>
            <a:r>
              <a:rPr lang="ko-KR" altLang="en-US" sz="1200" dirty="0"/>
              <a:t>시사 </a:t>
            </a:r>
            <a:r>
              <a:rPr lang="en-US" altLang="ko-KR" sz="1200" dirty="0"/>
              <a:t>Weekly </a:t>
            </a:r>
            <a:r>
              <a:rPr lang="ko-KR" altLang="en-US" sz="1200" dirty="0"/>
              <a:t>토플 에세이 동영상 강의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YBM </a:t>
            </a:r>
            <a:r>
              <a:rPr lang="ko-KR" altLang="en-US" sz="1200" dirty="0"/>
              <a:t>시사 </a:t>
            </a:r>
            <a:r>
              <a:rPr lang="en-US" altLang="ko-KR" sz="1200" dirty="0"/>
              <a:t>NEAT </a:t>
            </a:r>
            <a:r>
              <a:rPr lang="ko-KR" altLang="en-US" sz="1200" dirty="0"/>
              <a:t>동영상 강의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 err="1">
                <a:latin typeface="+mn-ea"/>
              </a:rPr>
              <a:t>시나공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TOEIC Writing </a:t>
            </a:r>
            <a:r>
              <a:rPr lang="ko-KR" altLang="en-US" sz="1200" dirty="0">
                <a:latin typeface="+mn-ea"/>
              </a:rPr>
              <a:t>단기완성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en-US" altLang="ko-KR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단기간에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토익라이팅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고득점이 필요하거나 비즈니스 실무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라이팅의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기초가 없는 분들에게 강력히 추천</a:t>
            </a:r>
            <a:endParaRPr lang="en-US" altLang="ko-KR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endParaRPr lang="ko-KR" altLang="en-US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en-US" altLang="ko-KR" sz="1200" i="0" dirty="0">
                <a:solidFill>
                  <a:schemeClr val="tx1"/>
                </a:solidFill>
                <a:effectLst/>
                <a:latin typeface="+mn-ea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현직 강사의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라이팅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만점을 위한 실전 노하우 전수</a:t>
            </a:r>
          </a:p>
          <a:p>
            <a:pPr algn="l"/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라이팅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자신 있어도 점수 안 나오는 분들에게 꼭 필요한 고득점 팁</a:t>
            </a:r>
            <a:endParaRPr lang="en-US" altLang="ko-KR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endParaRPr lang="ko-KR" altLang="en-US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en-US" altLang="ko-KR" sz="1200" i="0" dirty="0">
                <a:solidFill>
                  <a:schemeClr val="tx1"/>
                </a:solidFill>
                <a:effectLst/>
                <a:latin typeface="+mn-ea"/>
              </a:rPr>
              <a:t>- 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시험 뿐만 아니라 직장에서도 유용한 표현들 엄선</a:t>
            </a:r>
          </a:p>
          <a:p>
            <a:pPr algn="l"/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실제 비즈니스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라이팅에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필요한 문법과 응용력 향상</a:t>
            </a:r>
            <a:endParaRPr lang="en-US" altLang="ko-KR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endParaRPr lang="ko-KR" altLang="en-US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en-US" altLang="ko-KR" sz="1200" i="0" dirty="0">
                <a:solidFill>
                  <a:schemeClr val="tx1"/>
                </a:solidFill>
                <a:effectLst/>
                <a:latin typeface="+mn-ea"/>
              </a:rPr>
              <a:t>-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라이팅에서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반복되는 실수는 이제 그만</a:t>
            </a:r>
            <a:r>
              <a:rPr lang="en-US" altLang="ko-KR" sz="1200" i="0" dirty="0">
                <a:solidFill>
                  <a:schemeClr val="tx1"/>
                </a:solidFill>
                <a:effectLst/>
                <a:latin typeface="+mn-ea"/>
              </a:rPr>
              <a:t>~!</a:t>
            </a:r>
            <a:endParaRPr lang="ko-KR" altLang="en-US" sz="1200" i="0" dirty="0">
              <a:solidFill>
                <a:schemeClr val="tx1"/>
              </a:solidFill>
              <a:effectLst/>
              <a:latin typeface="+mn-ea"/>
            </a:endParaRPr>
          </a:p>
          <a:p>
            <a:pPr algn="l"/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수험자가 </a:t>
            </a:r>
            <a:r>
              <a:rPr lang="ko-KR" altLang="en-US" sz="1200" i="0" dirty="0" err="1">
                <a:solidFill>
                  <a:schemeClr val="tx1"/>
                </a:solidFill>
                <a:effectLst/>
                <a:latin typeface="+mn-ea"/>
              </a:rPr>
              <a:t>비번하게</a:t>
            </a:r>
            <a:r>
              <a:rPr lang="ko-KR" altLang="en-US" sz="1200" i="0" dirty="0">
                <a:solidFill>
                  <a:schemeClr val="tx1"/>
                </a:solidFill>
                <a:effectLst/>
                <a:latin typeface="+mn-ea"/>
              </a:rPr>
              <a:t> 하는 실수를 콕콕 집어줍니다</a:t>
            </a:r>
            <a:r>
              <a:rPr lang="en-US" altLang="ko-KR" sz="1200" i="0" dirty="0">
                <a:solidFill>
                  <a:schemeClr val="tx1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FF212B-A216-FCC1-7182-0051779B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3" y="1420060"/>
            <a:ext cx="2857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7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/>
              <a:t>TOEIC Writing </a:t>
            </a:r>
            <a:r>
              <a:rPr lang="ko-KR" altLang="en-US" dirty="0"/>
              <a:t>단기완성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입문자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20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정은숙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26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시나공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/>
                        <a:t>TOEIC</a:t>
                      </a:r>
                      <a:r>
                        <a:rPr lang="en-US" altLang="ko-KR" sz="1200" b="0" baseline="0" dirty="0"/>
                        <a:t> Writing </a:t>
                      </a:r>
                      <a:r>
                        <a:rPr lang="ko-KR" altLang="en-US" sz="1200" b="0" baseline="0" dirty="0"/>
                        <a:t>단기완성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]+[</a:t>
                      </a:r>
                      <a:r>
                        <a:rPr lang="ko-KR" altLang="en-US" sz="1200" b="0" dirty="0"/>
                        <a:t>모의고사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>
                <a:latin typeface="+mn-ea"/>
              </a:rPr>
              <a:t>TOEIC Writing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>
                <a:latin typeface="+mn-ea"/>
              </a:rPr>
              <a:t>정은숙</a:t>
            </a:r>
            <a:endParaRPr lang="en-US" altLang="ko-KR" sz="1200" b="1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숙명여대 </a:t>
            </a:r>
            <a:r>
              <a:rPr lang="en-US" altLang="ko-KR" sz="1200" dirty="0">
                <a:latin typeface="+mn-ea"/>
              </a:rPr>
              <a:t>TESOL </a:t>
            </a:r>
            <a:r>
              <a:rPr lang="ko-KR" altLang="en-US" sz="1200" dirty="0">
                <a:latin typeface="+mn-ea"/>
              </a:rPr>
              <a:t>석사 졸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종로 </a:t>
            </a:r>
            <a:r>
              <a:rPr lang="en-US" altLang="ko-KR" sz="1200" dirty="0"/>
              <a:t>YBM </a:t>
            </a:r>
            <a:r>
              <a:rPr lang="ko-KR" altLang="en-US" sz="1200" dirty="0"/>
              <a:t>영작문 </a:t>
            </a:r>
            <a:r>
              <a:rPr lang="en-US" altLang="ko-KR" sz="1200" dirty="0"/>
              <a:t>/ </a:t>
            </a:r>
            <a:r>
              <a:rPr lang="ko-KR" altLang="en-US" sz="1200" dirty="0" err="1"/>
              <a:t>토익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라이팅</a:t>
            </a:r>
            <a:r>
              <a:rPr lang="ko-KR" altLang="en-US" sz="1200" dirty="0"/>
              <a:t> 대표강사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YBM </a:t>
            </a:r>
            <a:r>
              <a:rPr lang="ko-KR" altLang="en-US" sz="1200" dirty="0"/>
              <a:t>시사 </a:t>
            </a:r>
            <a:r>
              <a:rPr lang="en-US" altLang="ko-KR" sz="1200" dirty="0"/>
              <a:t>Weekly </a:t>
            </a:r>
            <a:r>
              <a:rPr lang="ko-KR" altLang="en-US" sz="1200" dirty="0"/>
              <a:t>토플 에세이 동영상 강의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YBM </a:t>
            </a:r>
            <a:r>
              <a:rPr lang="ko-KR" altLang="en-US" sz="1200" dirty="0"/>
              <a:t>시사 </a:t>
            </a:r>
            <a:r>
              <a:rPr lang="en-US" altLang="ko-KR" sz="1200" dirty="0"/>
              <a:t>NEAT </a:t>
            </a:r>
            <a:r>
              <a:rPr lang="ko-KR" altLang="en-US" sz="1200" dirty="0"/>
              <a:t>동영상 강의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 err="1">
                <a:latin typeface="+mn-ea"/>
              </a:rPr>
              <a:t>시나공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TOEIC Writing </a:t>
            </a:r>
            <a:r>
              <a:rPr lang="ko-KR" altLang="en-US" sz="1200" dirty="0">
                <a:latin typeface="+mn-ea"/>
              </a:rPr>
              <a:t>단기완성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 err="1"/>
              <a:t>토익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Writing </a:t>
            </a:r>
            <a:r>
              <a:rPr lang="ko-KR" altLang="en-US" sz="1200" b="1" dirty="0"/>
              <a:t>만점을 위한 실전 노하우 전수</a:t>
            </a:r>
            <a:endParaRPr lang="en-US" altLang="ko-KR" sz="1200" b="1" dirty="0"/>
          </a:p>
          <a:p>
            <a:pPr>
              <a:defRPr/>
            </a:pP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 err="1"/>
              <a:t>빈출</a:t>
            </a:r>
            <a:r>
              <a:rPr lang="ko-KR" altLang="en-US" sz="1200" b="1" dirty="0"/>
              <a:t> 유형 </a:t>
            </a:r>
            <a:r>
              <a:rPr lang="en-US" altLang="ko-KR" sz="1200" b="1" dirty="0"/>
              <a:t>11</a:t>
            </a:r>
            <a:r>
              <a:rPr lang="ko-KR" altLang="en-US" sz="1200" b="1" dirty="0"/>
              <a:t>개 공략 포인트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기출문제와 유형을 분석하여 </a:t>
            </a:r>
            <a:r>
              <a:rPr lang="en-US" altLang="ko-KR" sz="1200" dirty="0"/>
              <a:t>11</a:t>
            </a:r>
            <a:r>
              <a:rPr lang="ko-KR" altLang="en-US" sz="1200" dirty="0"/>
              <a:t>개 공략포인트 및 만점 답변 핵심 강의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b="1" dirty="0"/>
              <a:t>Writing </a:t>
            </a:r>
            <a:r>
              <a:rPr lang="ko-KR" altLang="en-US" sz="1200" b="1" dirty="0"/>
              <a:t>고득점과 비즈니스를 동시에 해결하는 강의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영어 </a:t>
            </a:r>
            <a:r>
              <a:rPr lang="en-US" altLang="ko-KR" sz="1200" dirty="0"/>
              <a:t>Writing</a:t>
            </a:r>
            <a:r>
              <a:rPr lang="ko-KR" altLang="en-US" sz="1200" dirty="0"/>
              <a:t>이 어렵지 않다는 것을 보장하는 쉬운 접근법</a:t>
            </a:r>
          </a:p>
          <a:p>
            <a:pPr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/>
              <a:t>단기간에 고득점을 보장하는 강좌</a:t>
            </a:r>
            <a:endParaRPr lang="en-US" altLang="ko-KR" sz="1200" b="1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실제 다년간의 수업을 통해 만들어진 패턴을 바탕으로 구성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13" name="그림 12" descr="toeic_writing_intr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53" y="1422400"/>
            <a:ext cx="2859596" cy="177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 err="1"/>
              <a:t>OPIc</a:t>
            </a:r>
            <a:r>
              <a:rPr lang="en-US" altLang="ko-KR" dirty="0"/>
              <a:t> [IM3/IM2+IH </a:t>
            </a:r>
            <a:r>
              <a:rPr lang="ko-KR" altLang="en-US" dirty="0"/>
              <a:t>공략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59001"/>
              </p:ext>
            </p:extLst>
          </p:nvPr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범용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51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신예나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18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시나공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 err="1"/>
                        <a:t>OPIc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 err="1">
                <a:latin typeface="+mn-ea"/>
              </a:rPr>
              <a:t>OPIc</a:t>
            </a:r>
            <a:r>
              <a:rPr lang="en-US" altLang="ko-KR" sz="1400" dirty="0">
                <a:latin typeface="+mn-ea"/>
              </a:rPr>
              <a:t> [IM3/IM2+IH </a:t>
            </a:r>
            <a:r>
              <a:rPr lang="ko-KR" altLang="en-US" sz="1400" dirty="0">
                <a:latin typeface="+mn-ea"/>
              </a:rPr>
              <a:t>공략</a:t>
            </a:r>
            <a:r>
              <a:rPr lang="en-US" altLang="ko-KR" sz="1400" dirty="0">
                <a:latin typeface="+mn-ea"/>
              </a:rPr>
              <a:t>]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>
                <a:latin typeface="+mn-ea"/>
              </a:rPr>
              <a:t>신예나</a:t>
            </a:r>
            <a:endParaRPr lang="en-US" altLang="ko-KR" sz="1200" b="1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한국외국어대학교 통역번역대학원 졸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EBS TV ‘</a:t>
            </a:r>
            <a:r>
              <a:rPr lang="ko-KR" altLang="en-US" sz="1200" dirty="0"/>
              <a:t>영어회화</a:t>
            </a:r>
            <a:r>
              <a:rPr lang="en-US" altLang="ko-KR" sz="1200" dirty="0"/>
              <a:t>' </a:t>
            </a:r>
            <a:r>
              <a:rPr lang="ko-KR" altLang="en-US" sz="1200" dirty="0"/>
              <a:t>진행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EBS </a:t>
            </a:r>
            <a:r>
              <a:rPr lang="ko-KR" altLang="en-US" sz="1200" dirty="0"/>
              <a:t>라디오 </a:t>
            </a:r>
            <a:r>
              <a:rPr lang="ko-KR" altLang="en-US" sz="1200" dirty="0" err="1"/>
              <a:t>리스닝스페셜</a:t>
            </a:r>
            <a:r>
              <a:rPr lang="ko-KR" altLang="en-US" sz="1200" dirty="0"/>
              <a:t> 진행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위성 </a:t>
            </a:r>
            <a:r>
              <a:rPr lang="en-US" altLang="ko-KR" sz="1200" dirty="0"/>
              <a:t>DMB </a:t>
            </a:r>
            <a:r>
              <a:rPr lang="ko-KR" altLang="en-US" sz="1200" dirty="0"/>
              <a:t>오디오 </a:t>
            </a:r>
            <a:r>
              <a:rPr lang="en-US" altLang="ko-KR" sz="1200" dirty="0"/>
              <a:t>‘</a:t>
            </a:r>
            <a:r>
              <a:rPr lang="ko-KR" altLang="en-US" sz="1200" dirty="0"/>
              <a:t>톡톡 </a:t>
            </a:r>
            <a:r>
              <a:rPr lang="ko-KR" altLang="en-US" sz="1200" dirty="0" err="1"/>
              <a:t>잉글리시</a:t>
            </a:r>
            <a:r>
              <a:rPr lang="en-US" altLang="ko-KR" sz="1200" dirty="0"/>
              <a:t>‘ </a:t>
            </a:r>
            <a:r>
              <a:rPr lang="ko-KR" altLang="en-US" sz="1200" dirty="0"/>
              <a:t>진행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영어회화 기본어휘 </a:t>
            </a:r>
            <a:r>
              <a:rPr lang="en-US" altLang="ko-KR" sz="1200" dirty="0">
                <a:latin typeface="+mn-ea"/>
              </a:rPr>
              <a:t>369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신예나의 </a:t>
            </a:r>
            <a:r>
              <a:rPr lang="ko-KR" altLang="en-US" sz="1200" dirty="0" err="1">
                <a:latin typeface="+mn-ea"/>
              </a:rPr>
              <a:t>감잡는</a:t>
            </a:r>
            <a:r>
              <a:rPr lang="ko-KR" altLang="en-US" sz="1200" dirty="0">
                <a:latin typeface="+mn-ea"/>
              </a:rPr>
              <a:t> 생활영어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latin typeface="+mn-ea"/>
              </a:rPr>
              <a:t>Hello! </a:t>
            </a:r>
            <a:r>
              <a:rPr lang="en-US" altLang="ko-KR" sz="1200" dirty="0" err="1">
                <a:latin typeface="+mn-ea"/>
              </a:rPr>
              <a:t>OPIc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 err="1">
                <a:latin typeface="+mn-ea"/>
              </a:rPr>
              <a:t>필수편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– Advanced </a:t>
            </a:r>
            <a:r>
              <a:rPr lang="ko-KR" altLang="en-US" sz="1200" dirty="0">
                <a:latin typeface="+mn-ea"/>
              </a:rPr>
              <a:t>공략</a:t>
            </a:r>
            <a:endParaRPr lang="en-US" altLang="ko-KR" sz="1200" dirty="0"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기초 표현 훈련</a:t>
            </a:r>
            <a:r>
              <a:rPr lang="en-US" altLang="ko-KR" sz="1200" b="1" dirty="0"/>
              <a:t>]</a:t>
            </a:r>
            <a:r>
              <a:rPr lang="ko-KR" altLang="en-US" sz="1200" b="1" dirty="0"/>
              <a:t>으로 입이 저절로 트인다</a:t>
            </a:r>
            <a:r>
              <a:rPr lang="en-US" altLang="ko-KR" sz="1200" b="1" dirty="0"/>
              <a:t>.</a:t>
            </a:r>
          </a:p>
          <a:p>
            <a:pPr>
              <a:defRPr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등급별 전략활용으로 최단기간에 목표 달성할 수 있다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맞춤형 표현학습으로 분석 훈련 시험장에서 명쾌하게 대답할 수 있다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기본표현 훈련과</a:t>
            </a:r>
            <a:r>
              <a:rPr lang="en-US" altLang="ko-KR" sz="1200" dirty="0"/>
              <a:t>, </a:t>
            </a:r>
            <a:r>
              <a:rPr lang="ko-KR" altLang="en-US" sz="1200" dirty="0"/>
              <a:t>실전훈련으로 </a:t>
            </a:r>
            <a:r>
              <a:rPr lang="en-US" altLang="ko-KR" sz="1200" dirty="0"/>
              <a:t>IH~IM </a:t>
            </a:r>
            <a:r>
              <a:rPr lang="ko-KR" altLang="en-US" sz="1200" dirty="0"/>
              <a:t>공략이 가능하다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err="1"/>
              <a:t>오픽의</a:t>
            </a:r>
            <a:r>
              <a:rPr lang="ko-KR" altLang="en-US" sz="1200" dirty="0"/>
              <a:t> 모든 주제에 두루 쓸 수 있는 알짜배기 기본 표현과 </a:t>
            </a:r>
            <a:r>
              <a:rPr lang="en-US" altLang="ko-KR" sz="1200" dirty="0"/>
              <a:t>30</a:t>
            </a:r>
            <a:r>
              <a:rPr lang="ko-KR" altLang="en-US" sz="1200" dirty="0"/>
              <a:t>가지의 에피소드를 제공하며</a:t>
            </a:r>
            <a:r>
              <a:rPr lang="en-US" altLang="ko-KR" sz="1200" dirty="0"/>
              <a:t>, </a:t>
            </a:r>
            <a:r>
              <a:rPr lang="ko-KR" altLang="en-US" sz="1200" dirty="0"/>
              <a:t>필수</a:t>
            </a:r>
            <a:r>
              <a:rPr lang="en-US" altLang="ko-KR" sz="1200" dirty="0"/>
              <a:t>/ </a:t>
            </a:r>
            <a:r>
              <a:rPr lang="ko-KR" altLang="en-US" sz="1200" dirty="0"/>
              <a:t>설문지 선택주제</a:t>
            </a:r>
            <a:r>
              <a:rPr lang="en-US" altLang="ko-KR" sz="1200" dirty="0"/>
              <a:t>, </a:t>
            </a:r>
            <a:r>
              <a:rPr lang="ko-KR" altLang="en-US" sz="1200" dirty="0"/>
              <a:t>공통</a:t>
            </a:r>
            <a:r>
              <a:rPr lang="en-US" altLang="ko-KR" sz="1200" dirty="0"/>
              <a:t>/ </a:t>
            </a:r>
            <a:r>
              <a:rPr lang="ko-KR" altLang="en-US" sz="1200" dirty="0"/>
              <a:t>돌발 주제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롤플레이로</a:t>
            </a:r>
            <a:r>
              <a:rPr lang="ko-KR" altLang="en-US" sz="1200" dirty="0"/>
              <a:t> 세분화하여 자신만의 답변을 연습할 수 있다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412875"/>
            <a:ext cx="2860166" cy="1771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5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561975"/>
          </a:xfrm>
        </p:spPr>
        <p:txBody>
          <a:bodyPr/>
          <a:lstStyle/>
          <a:p>
            <a:pPr eaLnBrk="1" hangingPunct="1"/>
            <a:r>
              <a:rPr lang="en-US" altLang="ko-KR" dirty="0"/>
              <a:t>[</a:t>
            </a:r>
            <a:r>
              <a:rPr lang="ko-KR" altLang="en-US" dirty="0" err="1"/>
              <a:t>시나공</a:t>
            </a:r>
            <a:r>
              <a:rPr lang="ko-KR" altLang="en-US" dirty="0"/>
              <a:t> </a:t>
            </a:r>
            <a:r>
              <a:rPr lang="en-US" altLang="ko-KR" dirty="0" err="1"/>
              <a:t>OPIc</a:t>
            </a:r>
            <a:r>
              <a:rPr lang="en-US" altLang="ko-KR" dirty="0"/>
              <a:t> </a:t>
            </a:r>
            <a:r>
              <a:rPr lang="ko-KR" altLang="en-US" dirty="0"/>
              <a:t>단기완성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The Best Internet Lecture for TOEIC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285750" y="6500813"/>
            <a:ext cx="2971800" cy="292100"/>
          </a:xfrm>
        </p:spPr>
        <p:txBody>
          <a:bodyPr/>
          <a:lstStyle/>
          <a:p>
            <a:pPr>
              <a:defRPr/>
            </a:pPr>
            <a:fld id="{6F7A3A89-176F-4FEF-A631-BD37DCB30A62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276600" y="1412875"/>
          <a:ext cx="5543551" cy="1771552"/>
        </p:xfrm>
        <a:graphic>
          <a:graphicData uri="http://schemas.openxmlformats.org/drawingml/2006/table">
            <a:tbl>
              <a:tblPr firstCol="1" bandCol="1">
                <a:tableStyleId>{8799B23B-EC83-4686-B30A-512413B5E67A}</a:tableStyleId>
              </a:tblPr>
              <a:tblGrid>
                <a:gridCol w="93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대상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입문자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전체강의편수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총 </a:t>
                      </a:r>
                      <a:r>
                        <a:rPr lang="en-US" altLang="ko-KR" sz="1200" dirty="0"/>
                        <a:t>20</a:t>
                      </a:r>
                      <a:r>
                        <a:rPr lang="ko-KR" altLang="en-US" sz="1200" dirty="0"/>
                        <a:t>강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강사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전미성</a:t>
                      </a:r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평균강의시간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약 </a:t>
                      </a:r>
                      <a:r>
                        <a:rPr lang="en-US" altLang="ko-KR" sz="1200" dirty="0"/>
                        <a:t>28</a:t>
                      </a:r>
                      <a:r>
                        <a:rPr lang="ko-KR" altLang="en-US" sz="1200" dirty="0"/>
                        <a:t>분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교재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/>
                        <a:t>시나공</a:t>
                      </a:r>
                      <a:r>
                        <a:rPr lang="ko-KR" altLang="en-US" sz="1200" b="0" dirty="0"/>
                        <a:t> </a:t>
                      </a:r>
                      <a:r>
                        <a:rPr lang="en-US" altLang="ko-KR" sz="1200" b="0" dirty="0" err="1"/>
                        <a:t>OPIc</a:t>
                      </a:r>
                      <a:r>
                        <a:rPr lang="en-US" altLang="ko-KR" sz="1200" b="0" baseline="0" dirty="0"/>
                        <a:t> </a:t>
                      </a:r>
                      <a:r>
                        <a:rPr lang="ko-KR" altLang="en-US" sz="1200" b="0" baseline="0" dirty="0"/>
                        <a:t>단기완성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/>
                        <a:t>강의구성</a:t>
                      </a:r>
                    </a:p>
                  </a:txBody>
                  <a:tcPr marL="91425" marR="91425" marT="45722" marB="45722"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/>
                        <a:t>[</a:t>
                      </a:r>
                      <a:r>
                        <a:rPr lang="ko-KR" altLang="en-US" sz="1200" b="0" dirty="0"/>
                        <a:t>인터넷강의</a:t>
                      </a:r>
                      <a:r>
                        <a:rPr lang="en-US" altLang="ko-KR" sz="1200" b="0" dirty="0"/>
                        <a:t>]</a:t>
                      </a:r>
                      <a:endParaRPr lang="ko-KR" altLang="en-US" sz="1200" b="0" dirty="0"/>
                    </a:p>
                  </a:txBody>
                  <a:tcPr marL="91425" marR="91425" marT="45722" marB="45722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85750" y="908050"/>
            <a:ext cx="8534400" cy="360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1400" dirty="0" err="1">
                <a:latin typeface="+mn-ea"/>
              </a:rPr>
              <a:t>OPIc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 dirty="0">
                <a:latin typeface="+mn-ea"/>
              </a:rPr>
              <a:t>강의구성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85750" y="3717925"/>
            <a:ext cx="4142234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>
                <a:latin typeface="+mn-ea"/>
              </a:rPr>
              <a:t>전미성</a:t>
            </a:r>
            <a:endParaRPr lang="en-US" altLang="ko-KR" sz="1200" b="1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경력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>
                <a:latin typeface="+mn-ea"/>
              </a:rPr>
              <a:t>현</a:t>
            </a:r>
            <a:r>
              <a:rPr lang="en-US" altLang="ko-KR" sz="1200" dirty="0">
                <a:latin typeface="+mn-ea"/>
              </a:rPr>
              <a:t>) </a:t>
            </a:r>
            <a:r>
              <a:rPr lang="ko-KR" altLang="en-US" sz="1200" dirty="0">
                <a:latin typeface="+mn-ea"/>
              </a:rPr>
              <a:t>강남 </a:t>
            </a:r>
            <a:r>
              <a:rPr lang="ko-KR" altLang="en-US" sz="1200" dirty="0" err="1">
                <a:latin typeface="+mn-ea"/>
              </a:rPr>
              <a:t>민병철어학원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 err="1">
                <a:latin typeface="+mn-ea"/>
              </a:rPr>
              <a:t>OPIc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대표 강사</a:t>
            </a:r>
            <a:endParaRPr lang="en-US" altLang="ko-KR" sz="1200" dirty="0">
              <a:latin typeface="+mn-ea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전</a:t>
            </a:r>
            <a:r>
              <a:rPr lang="en-US" altLang="ko-KR" sz="1200" dirty="0"/>
              <a:t>) </a:t>
            </a:r>
            <a:r>
              <a:rPr lang="ko-KR" altLang="en-US" sz="1200" dirty="0"/>
              <a:t>토마토 </a:t>
            </a:r>
            <a:r>
              <a:rPr lang="ko-KR" altLang="en-US" sz="1200" dirty="0" err="1"/>
              <a:t>잉글리쉬</a:t>
            </a:r>
            <a:r>
              <a:rPr lang="ko-KR" altLang="en-US" sz="1200" dirty="0"/>
              <a:t> 비즈니스 회화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토익</a:t>
            </a:r>
            <a:r>
              <a:rPr lang="ko-KR" altLang="en-US" sz="1200" dirty="0"/>
              <a:t> 강사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미국 </a:t>
            </a:r>
            <a:r>
              <a:rPr lang="en-US" altLang="ko-KR" sz="1200" dirty="0"/>
              <a:t>Lewis-Clark State College </a:t>
            </a:r>
            <a:r>
              <a:rPr lang="ko-KR" altLang="en-US" sz="1200" dirty="0" err="1"/>
              <a:t>신문방송학</a:t>
            </a:r>
            <a:r>
              <a:rPr lang="ko-KR" altLang="en-US" sz="1200" dirty="0"/>
              <a:t> 석사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미국 실리콘밸리 대덕전자 미주지사 </a:t>
            </a:r>
            <a:r>
              <a:rPr lang="ko-KR" altLang="en-US" sz="1200" dirty="0" err="1"/>
              <a:t>해외영업팀</a:t>
            </a:r>
            <a:r>
              <a:rPr lang="ko-KR" altLang="en-US" sz="1200" dirty="0"/>
              <a:t> 근무</a:t>
            </a: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/>
              <a:t>KOTRA </a:t>
            </a:r>
            <a:r>
              <a:rPr lang="ko-KR" altLang="en-US" sz="1200" dirty="0"/>
              <a:t>해외수출무역박람회 </a:t>
            </a:r>
            <a:r>
              <a:rPr lang="ko-KR" altLang="en-US" sz="1200" dirty="0" err="1"/>
              <a:t>통번역</a:t>
            </a:r>
            <a:endParaRPr lang="en-US" altLang="ko-KR" sz="1200" dirty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ko-KR" sz="1200" dirty="0">
              <a:latin typeface="+mn-ea"/>
            </a:endParaRPr>
          </a:p>
          <a:p>
            <a:pPr>
              <a:defRPr/>
            </a:pP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>
                <a:latin typeface="+mn-ea"/>
              </a:rPr>
              <a:t>저서</a:t>
            </a:r>
            <a:r>
              <a:rPr lang="en-US" altLang="ko-KR" sz="1200" dirty="0">
                <a:latin typeface="+mn-ea"/>
              </a:rPr>
              <a:t>]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dirty="0" err="1">
                <a:latin typeface="+mn-ea"/>
              </a:rPr>
              <a:t>시나공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 err="1">
                <a:latin typeface="+mn-ea"/>
              </a:rPr>
              <a:t>OPIc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단기완성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572000" y="3717925"/>
            <a:ext cx="4248151" cy="2663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o-KR" altLang="en-US" sz="1200" b="1" dirty="0"/>
              <a:t>더 빨리 더 높은 점수를 얻어야 하는 절실함을 담았다</a:t>
            </a:r>
            <a:r>
              <a:rPr lang="en-US" altLang="ko-KR" sz="1200" b="1" dirty="0"/>
              <a:t>.</a:t>
            </a:r>
          </a:p>
          <a:p>
            <a:pPr>
              <a:defRPr/>
            </a:pPr>
            <a:r>
              <a:rPr lang="en-US" altLang="ko-KR" sz="1200" b="1" dirty="0"/>
              <a:t>2</a:t>
            </a:r>
            <a:r>
              <a:rPr lang="ko-KR" altLang="en-US" sz="1200" b="1" dirty="0"/>
              <a:t>주안에 </a:t>
            </a:r>
            <a:r>
              <a:rPr lang="en-US" altLang="ko-KR" sz="1200" b="1" dirty="0"/>
              <a:t>IM3, 4</a:t>
            </a:r>
            <a:r>
              <a:rPr lang="ko-KR" altLang="en-US" sz="1200" b="1" dirty="0" err="1"/>
              <a:t>주만에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IH</a:t>
            </a:r>
            <a:r>
              <a:rPr lang="ko-KR" altLang="en-US" sz="1200" b="1" dirty="0"/>
              <a:t>를 보장한다</a:t>
            </a:r>
            <a:r>
              <a:rPr lang="en-US" altLang="ko-KR" sz="1200" b="1" dirty="0"/>
              <a:t>!</a:t>
            </a:r>
          </a:p>
          <a:p>
            <a:pPr>
              <a:defRPr/>
            </a:pPr>
            <a:endParaRPr lang="en-US" altLang="ko-KR" sz="1200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/>
              <a:t>시험 범위를 좁혀준다</a:t>
            </a:r>
            <a:r>
              <a:rPr lang="en-US" altLang="ko-KR" sz="1200" b="1" dirty="0"/>
              <a:t>!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en-US" altLang="ko-KR" sz="1200" dirty="0" err="1"/>
              <a:t>OPIc</a:t>
            </a:r>
            <a:r>
              <a:rPr lang="ko-KR" altLang="en-US" sz="1200" dirty="0"/>
              <a:t>이 사전 설문지 선택 항목을 바탕으로 문제가 출제되는 점을 이용해 이책은 설문지부터 찍어준다</a:t>
            </a:r>
            <a:r>
              <a:rPr lang="en-US" altLang="ko-KR" sz="1200" dirty="0"/>
              <a:t>!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b="1" dirty="0"/>
              <a:t>8</a:t>
            </a:r>
            <a:r>
              <a:rPr lang="ko-KR" altLang="en-US" sz="1200" b="1" dirty="0"/>
              <a:t>개 스토리만 외우면 시험준비 끝</a:t>
            </a:r>
            <a:endParaRPr lang="en-US" altLang="ko-KR" sz="1200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각 주제별로 에피소드를 엮은 </a:t>
            </a:r>
            <a:r>
              <a:rPr lang="en-US" altLang="ko-KR" sz="1200" dirty="0"/>
              <a:t>8</a:t>
            </a:r>
            <a:r>
              <a:rPr lang="ko-KR" altLang="en-US" sz="1200" dirty="0"/>
              <a:t>개의 스토리를 외워 모든 문제에 답하는 것</a:t>
            </a:r>
          </a:p>
          <a:p>
            <a:pPr>
              <a:defRPr/>
            </a:pPr>
            <a:endParaRPr lang="en-US" altLang="ko-KR" sz="1200" b="1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ko-KR" altLang="en-US" sz="1200" b="1" dirty="0" err="1"/>
              <a:t>스토리식</a:t>
            </a:r>
            <a:r>
              <a:rPr lang="ko-KR" altLang="en-US" sz="1200" b="1" dirty="0"/>
              <a:t> 학습법</a:t>
            </a:r>
            <a:endParaRPr lang="en-US" altLang="ko-KR" sz="1200" b="1" dirty="0"/>
          </a:p>
          <a:p>
            <a:pPr marL="361950" lvl="1" indent="-171450">
              <a:buFont typeface="Arial" pitchFamily="34" charset="0"/>
              <a:buChar char="•"/>
              <a:defRPr/>
            </a:pPr>
            <a:r>
              <a:rPr lang="ko-KR" altLang="en-US" sz="1200" dirty="0"/>
              <a:t>단기간에 점수를 올리기 만을 위한 것이 아닌 실제 </a:t>
            </a:r>
            <a:r>
              <a:rPr lang="ko-KR" altLang="en-US" sz="1200" dirty="0" err="1"/>
              <a:t>스피킹</a:t>
            </a:r>
            <a:r>
              <a:rPr lang="ko-KR" altLang="en-US" sz="1200" dirty="0"/>
              <a:t> 실력 향상에도 도움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85750" y="3357563"/>
            <a:ext cx="4142234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강사 소개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572000" y="3357563"/>
            <a:ext cx="4248151" cy="360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400" dirty="0">
                <a:latin typeface="+mn-ea"/>
              </a:rPr>
              <a:t>강의 소개</a:t>
            </a:r>
          </a:p>
        </p:txBody>
      </p:sp>
      <p:pic>
        <p:nvPicPr>
          <p:cNvPr id="13" name="그림 12" descr="opic_intro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422726"/>
            <a:ext cx="2859598" cy="177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>
          <a:buFont typeface="Wingdings" pitchFamily="2" charset="2"/>
          <a:buChar char="§"/>
          <a:defRPr sz="1600" dirty="0" smtClean="0">
            <a:latin typeface="+mn-ea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465162CCD4B43045834C83D7AE9EDD3D" ma:contentTypeVersion="" ma:contentTypeDescription="" ma:contentTypeScope="" ma:versionID="bf04a52924c9fafdea481ef67283fed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0386E02-166F-4DA9-9A65-15E71B46983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E0ADB3-85B7-4ED3-86A0-1200693A5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TC010237559[[fn=교육 테마]]</Template>
  <TotalTime>7408</TotalTime>
  <Words>1347</Words>
  <Application>Microsoft Office PowerPoint</Application>
  <PresentationFormat>화면 슬라이드 쇼(4:3)</PresentationFormat>
  <Paragraphs>321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Gill Sans MT</vt:lpstr>
      <vt:lpstr>Wingdings</vt:lpstr>
      <vt:lpstr>Wingdings 3</vt:lpstr>
      <vt:lpstr>원본</vt:lpstr>
      <vt:lpstr>시나공토익 Speaking &amp; Writing, OPIc</vt:lpstr>
      <vt:lpstr>[시나공토익 Speaking &amp; Writing 특징]</vt:lpstr>
      <vt:lpstr>[시나공 TOEIC Speaking 단기완성(신유형)]</vt:lpstr>
      <vt:lpstr>[시나공 TOEIC Speaking 단기완성(개정판)]</vt:lpstr>
      <vt:lpstr>[시나공 TOEIC Speaking 단기완성]</vt:lpstr>
      <vt:lpstr>[시나공 TOEIC Writing 단기완성(개정판)]</vt:lpstr>
      <vt:lpstr>[시나공 TOEIC Writing 단기완성]</vt:lpstr>
      <vt:lpstr>[시나공 OPIc [IM3/IM2+IH 공략]</vt:lpstr>
      <vt:lpstr>[시나공 OPIc 단기완성]</vt:lpstr>
      <vt:lpstr>[cbtKorea 토익 모의고사 서비스]</vt:lpstr>
      <vt:lpstr>[cbtKorea 토익 학습용 컨텐츠 무료 제공]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(주)씨비티코리아</dc:title>
  <dc:creator>황일민</dc:creator>
  <cp:lastModifiedBy>상재 이</cp:lastModifiedBy>
  <cp:revision>480</cp:revision>
  <cp:lastPrinted>2014-08-26T06:43:03Z</cp:lastPrinted>
  <dcterms:created xsi:type="dcterms:W3CDTF">2009-06-02T01:47:03Z</dcterms:created>
  <dcterms:modified xsi:type="dcterms:W3CDTF">2022-12-27T07:27:57Z</dcterms:modified>
</cp:coreProperties>
</file>